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notesMasterIdLst>
    <p:notesMasterId r:id="rId14"/>
  </p:notesMasterIdLst>
  <p:sldIdLst>
    <p:sldId id="256" r:id="rId2"/>
    <p:sldId id="274" r:id="rId3"/>
    <p:sldId id="288" r:id="rId4"/>
    <p:sldId id="287" r:id="rId5"/>
    <p:sldId id="289" r:id="rId6"/>
    <p:sldId id="291" r:id="rId7"/>
    <p:sldId id="276" r:id="rId8"/>
    <p:sldId id="292" r:id="rId9"/>
    <p:sldId id="293" r:id="rId10"/>
    <p:sldId id="294" r:id="rId11"/>
    <p:sldId id="295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8C3450-B1F7-4D70-BBD4-DE10EE2FA08A}" type="datetimeFigureOut">
              <a:rPr lang="he-IL" smtClean="0"/>
              <a:pPr/>
              <a:t>י'/כסלו/תשע"ח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62692-F0D9-4B96-9ACD-12E88898574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54033" y="1204334"/>
            <a:ext cx="8019969" cy="2466330"/>
          </a:xfrm>
        </p:spPr>
        <p:txBody>
          <a:bodyPr>
            <a:normAutofit/>
          </a:bodyPr>
          <a:lstStyle/>
          <a:p>
            <a:pPr algn="ctr"/>
            <a:r>
              <a:rPr lang="he-IL" sz="8000" dirty="0" smtClean="0"/>
              <a:t>חיישנים דיגיטליים</a:t>
            </a:r>
            <a:endParaRPr lang="he-IL" sz="8000" dirty="0"/>
          </a:p>
        </p:txBody>
      </p:sp>
    </p:spTree>
    <p:extLst>
      <p:ext uri="{BB962C8B-B14F-4D97-AF65-F5344CB8AC3E}">
        <p14:creationId xmlns=""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מגע – המשך תרגול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0"/>
            <a:ext cx="8934357" cy="5321879"/>
          </a:xfrm>
        </p:spPr>
        <p:txBody>
          <a:bodyPr>
            <a:normAutofit fontScale="92500" lnSpcReduction="10000"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הדליקו את הנורה בלחיצה על המתג וכבו אותה כאשר משחררים את המתג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רמז: ניתן לבנות מספר תסריטים עם פקודות כובע שירוצו במקביל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נגנו צליל כלשהו </a:t>
            </a:r>
            <a:r>
              <a:rPr lang="he-IL" sz="3800" dirty="0" smtClean="0">
                <a:latin typeface="David" pitchFamily="34" charset="-79"/>
                <a:cs typeface="David" pitchFamily="34" charset="-79"/>
              </a:rPr>
              <a:t>בלחיצה על המתג</a:t>
            </a:r>
            <a:endParaRPr lang="he-IL" sz="3800" dirty="0" smtClean="0">
              <a:latin typeface="David" pitchFamily="34" charset="-79"/>
              <a:cs typeface="David" pitchFamily="34" charset="-79"/>
            </a:endParaRP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נגנו צליל כלשהו בלחיצה על המתג וצליל אחר כאשר משחררים את המתג.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מה ההבדל כשמשתמשים ב"נגן צליל" מול "נגן צליל עד לסיומו" אם נלחץ ונשחרר מהר את המתג?</a:t>
            </a:r>
            <a:endParaRPr lang="he-IL" sz="3800" dirty="0" smtClean="0">
              <a:latin typeface="David" pitchFamily="34" charset="-79"/>
              <a:cs typeface="David" pitchFamily="34" charset="-79"/>
            </a:endParaRPr>
          </a:p>
          <a:p>
            <a:pPr marL="457200" indent="-457200">
              <a:spcBef>
                <a:spcPct val="20000"/>
              </a:spcBef>
              <a:buNone/>
            </a:pPr>
            <a:endParaRPr lang="he-IL" sz="4000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מגע – המשך תרגול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1"/>
            <a:ext cx="8934357" cy="5152062"/>
          </a:xfrm>
        </p:spPr>
        <p:txBody>
          <a:bodyPr>
            <a:normAutofit lnSpcReduction="10000"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בלחיצה על המתג הסיעו את הרובוט קדימה למשך 2 שניות, הדליקו את המנורה וסעו חזרה אחורה למשך 2 שניות, ואז כבו את המנורה.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דיון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400" dirty="0" smtClean="0">
                <a:latin typeface="David" pitchFamily="34" charset="-79"/>
                <a:cs typeface="David" pitchFamily="34" charset="-79"/>
              </a:rPr>
              <a:t>איך נוכל להשתמש במתג כדי לעצור את הרובוט כשיתנגש במכשול בדרך?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400" dirty="0" smtClean="0">
                <a:latin typeface="David" pitchFamily="34" charset="-79"/>
                <a:cs typeface="David" pitchFamily="34" charset="-79"/>
              </a:rPr>
              <a:t>חוץ מהתכנות - יש חשיבות למקום הפיסי בו הרכבנו את החיישן על הרובוט</a:t>
            </a:r>
          </a:p>
          <a:p>
            <a:pPr marL="1257300" lvl="2" indent="-457200">
              <a:spcBef>
                <a:spcPct val="20000"/>
              </a:spcBef>
            </a:pPr>
            <a:endParaRPr lang="he-IL" sz="3400" dirty="0" smtClean="0">
              <a:latin typeface="David" pitchFamily="34" charset="-79"/>
              <a:cs typeface="David" pitchFamily="34" charset="-79"/>
            </a:endParaRPr>
          </a:p>
          <a:p>
            <a:pPr marL="457200" indent="-457200">
              <a:spcBef>
                <a:spcPct val="20000"/>
              </a:spcBef>
            </a:pPr>
            <a:endParaRPr lang="he-IL" sz="4000" dirty="0" smtClean="0">
              <a:latin typeface="David" pitchFamily="34" charset="-79"/>
              <a:cs typeface="David" pitchFamily="34" charset="-79"/>
            </a:endParaRPr>
          </a:p>
          <a:p>
            <a:pPr marL="457200" indent="-457200">
              <a:spcBef>
                <a:spcPct val="20000"/>
              </a:spcBef>
              <a:buNone/>
            </a:pPr>
            <a:endParaRPr lang="he-IL" sz="4000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70000" lnSpcReduction="20000"/>
          </a:bodyPr>
          <a:lstStyle/>
          <a:p>
            <a:pPr marL="609600" indent="-609600"/>
            <a:r>
              <a:rPr lang="he-IL" sz="4800" dirty="0" smtClean="0"/>
              <a:t>שמירת פרוייקט ה-</a:t>
            </a:r>
            <a:r>
              <a:rPr lang="en-US" sz="4800" dirty="0" smtClean="0"/>
              <a:t>SCRATCHX 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כיבוי הרובוט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פירוק הבטריה</a:t>
            </a:r>
          </a:p>
          <a:p>
            <a:pPr marL="609600" indent="-609600"/>
            <a:r>
              <a:rPr lang="he-IL" sz="4800" dirty="0" smtClean="0"/>
              <a:t>חיבור הבטריה לעמדת ההטענה</a:t>
            </a:r>
          </a:p>
          <a:p>
            <a:pPr marL="609600" indent="-609600"/>
            <a:r>
              <a:rPr lang="he-IL" sz="4800" dirty="0" smtClean="0"/>
              <a:t>סידור הרובוט לארון 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fontScale="92500" lnSpcReduction="10000"/>
          </a:bodyPr>
          <a:lstStyle/>
          <a:p>
            <a:r>
              <a:rPr lang="he-IL" sz="4000" dirty="0" smtClean="0"/>
              <a:t> חזרה ותזכורת</a:t>
            </a:r>
          </a:p>
          <a:p>
            <a:r>
              <a:rPr lang="he-IL" sz="4000" dirty="0" smtClean="0"/>
              <a:t> חיישן דיגיטלי</a:t>
            </a:r>
          </a:p>
          <a:p>
            <a:pPr lvl="1"/>
            <a:r>
              <a:rPr lang="he-IL" sz="3800" dirty="0" smtClean="0"/>
              <a:t> היכרות</a:t>
            </a:r>
          </a:p>
          <a:p>
            <a:pPr lvl="1"/>
            <a:r>
              <a:rPr lang="he-IL" sz="3800" dirty="0" smtClean="0"/>
              <a:t> חיישן המגע</a:t>
            </a:r>
          </a:p>
          <a:p>
            <a:r>
              <a:rPr lang="he-IL" sz="4000" dirty="0" smtClean="0"/>
              <a:t>בואו נתכנת את הרובוט! </a:t>
            </a:r>
          </a:p>
          <a:p>
            <a:pPr lvl="1"/>
            <a:r>
              <a:rPr lang="he-IL" sz="3800" dirty="0" smtClean="0"/>
              <a:t>כפתור התחלת פעולה</a:t>
            </a:r>
          </a:p>
          <a:p>
            <a:pPr lvl="1"/>
            <a:r>
              <a:rPr lang="he-IL" sz="3800" dirty="0" smtClean="0"/>
              <a:t>עצור בנגיעה </a:t>
            </a:r>
          </a:p>
          <a:p>
            <a:r>
              <a:rPr lang="he-IL" sz="4000" dirty="0" smtClean="0"/>
              <a:t>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מבוא לחיישנים</a:t>
            </a:r>
            <a:endParaRPr lang="he-IL" sz="3800" dirty="0" smtClean="0"/>
          </a:p>
          <a:p>
            <a:pPr lvl="1"/>
            <a:r>
              <a:rPr lang="he-IL" sz="3800" dirty="0" smtClean="0"/>
              <a:t> מוטיבציה – למה רובוט צריך חיישנים?</a:t>
            </a:r>
          </a:p>
          <a:p>
            <a:pPr lvl="1"/>
            <a:r>
              <a:rPr lang="he-IL" sz="3800" dirty="0" smtClean="0"/>
              <a:t> כיצד הרובוט משתמש בחיישנים?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דיגיטלי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483326" y="1536121"/>
            <a:ext cx="8816791" cy="4953889"/>
          </a:xfrm>
        </p:spPr>
        <p:txBody>
          <a:bodyPr>
            <a:normAutofit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החיישן שולח לבקר כל הזמן מידע על מצבו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חיישן דיגיטלי מסוגל להבדיל בין שני מצבים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שולח לבקר 0 או 1 בהתאם למצבו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כאשר החיישן מזהה מצב מבוקש נסגר</a:t>
            </a:r>
            <a:r>
              <a:rPr lang="en-US" sz="3600" dirty="0" smtClean="0">
                <a:latin typeface="David" pitchFamily="34" charset="-79"/>
                <a:cs typeface="David" pitchFamily="34" charset="-79"/>
              </a:rPr>
              <a:t>/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נפתח בו מעגל חשמלי בהתאם למצב, והחיישן מעביר 1</a:t>
            </a:r>
            <a:r>
              <a:rPr lang="en-US" sz="3600" dirty="0" smtClean="0">
                <a:latin typeface="David" pitchFamily="34" charset="-79"/>
                <a:cs typeface="David" pitchFamily="34" charset="-79"/>
              </a:rPr>
              <a:t>/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0 לבקר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5187" y="5383258"/>
            <a:ext cx="56483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מגע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1"/>
            <a:ext cx="8934357" cy="4953889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חיישן המגע מזהה שני מצבים: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לא לחוץ – שולח 0 לבקר (מצב "רגיל")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לחוץ – שולח 1 לבקר</a:t>
            </a:r>
          </a:p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החיישן "נסגר" כאשר לוחצים על הכפתור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נסגר מעגל חשמלי ומצבו משתנה מ-0 ל-1</a:t>
            </a:r>
          </a:p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החיישן "נפתח" כאשר משחררים את הכפתור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נפתח מעגל חשמלי ומצבו משתנו מ-1 ל-0</a:t>
            </a:r>
          </a:p>
          <a:p>
            <a:pPr marL="457200" indent="-457200">
              <a:spcBef>
                <a:spcPct val="20000"/>
              </a:spcBef>
              <a:buNone/>
            </a:pPr>
            <a:endParaRPr lang="he-IL" sz="4000" dirty="0" smtClean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1504" y="698183"/>
            <a:ext cx="20478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מגע – חיבור לרובוט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195944" y="1536121"/>
            <a:ext cx="9104174" cy="4953889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הרכיבו את חיישן המגע (המתג) על הרובוט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השחילו את בלט החיישן במסילות של הרובוט</a:t>
            </a:r>
          </a:p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חיווט החיישן:</a:t>
            </a:r>
          </a:p>
          <a:p>
            <a:pPr marL="457200" indent="-457200">
              <a:spcBef>
                <a:spcPct val="20000"/>
              </a:spcBef>
              <a:buNone/>
            </a:pPr>
            <a:endParaRPr lang="he-IL" sz="4000" dirty="0" smtClean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679" y="3396342"/>
            <a:ext cx="5562120" cy="3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חיבור הרובוט למחשב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r>
              <a:rPr lang="he-IL" sz="3200" dirty="0" smtClean="0"/>
              <a:t>חיבור הבטריה לבקר והדלקת הרובוט</a:t>
            </a:r>
          </a:p>
          <a:p>
            <a:r>
              <a:rPr lang="he-IL" sz="3200" dirty="0" smtClean="0"/>
              <a:t>חיבור הרובוטים למחשבים עם כבל </a:t>
            </a:r>
            <a:r>
              <a:rPr lang="en-US" sz="3200" dirty="0" smtClean="0"/>
              <a:t>USB</a:t>
            </a:r>
            <a:endParaRPr lang="he-IL" sz="3200" dirty="0" smtClean="0"/>
          </a:p>
          <a:p>
            <a:r>
              <a:rPr lang="he-IL" sz="3200" dirty="0" smtClean="0"/>
              <a:t>להריץ את קובץ "תוכנת הקישור" </a:t>
            </a:r>
            <a:r>
              <a:rPr lang="en-US" sz="3200" dirty="0" smtClean="0"/>
              <a:t>FTSCRACHTXT</a:t>
            </a:r>
            <a:r>
              <a:rPr lang="he-IL" sz="3200" dirty="0" smtClean="0"/>
              <a:t> ולבחור את אופצית חיבור ה-</a:t>
            </a:r>
            <a:r>
              <a:rPr lang="en-US" sz="3200" dirty="0" smtClean="0"/>
              <a:t>USB</a:t>
            </a:r>
            <a:r>
              <a:rPr lang="he-IL" sz="3200" dirty="0" smtClean="0"/>
              <a:t> (הראשונה)</a:t>
            </a:r>
          </a:p>
          <a:p>
            <a:r>
              <a:rPr lang="he-IL" sz="3200" dirty="0" smtClean="0"/>
              <a:t>כניסה לאתר </a:t>
            </a:r>
            <a:r>
              <a:rPr lang="en-US" sz="3200" dirty="0" smtClean="0"/>
              <a:t>ScratchX</a:t>
            </a:r>
            <a:r>
              <a:rPr lang="he-IL" sz="3200" dirty="0" smtClean="0"/>
              <a:t> להרחבה של פישרטקניק</a:t>
            </a:r>
          </a:p>
          <a:p>
            <a:pPr lvl="1"/>
            <a:r>
              <a:rPr lang="he-IL" sz="3000" dirty="0" smtClean="0"/>
              <a:t>אישור תנאי השימוש</a:t>
            </a:r>
            <a:endParaRPr lang="he-IL" sz="3200" dirty="0" smtClean="0"/>
          </a:p>
          <a:p>
            <a:endParaRPr lang="he-IL" sz="3200" dirty="0" smtClean="0"/>
          </a:p>
          <a:p>
            <a:endParaRPr lang="he-IL" sz="3200" dirty="0" smtClean="0"/>
          </a:p>
          <a:p>
            <a:r>
              <a:rPr lang="he-IL" sz="3200" dirty="0" smtClean="0"/>
              <a:t>בדיקה שנקודת החיווי של הרובוט ירוקה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3264" y="4495280"/>
            <a:ext cx="1791878" cy="186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513" y="4635210"/>
            <a:ext cx="2290489" cy="222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מגע - תכנות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274320" y="1536121"/>
            <a:ext cx="9025798" cy="5152062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פקודת כובע לחיישן דיגיטלי: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האירוע: כאשר מצבו של החיישן ישתנה ל"נסגר" (מ-0 ל-1) בלחיצה על הכפתור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פרמטרים בפקודה 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200" dirty="0" smtClean="0">
                <a:latin typeface="David" pitchFamily="34" charset="-79"/>
                <a:cs typeface="David" pitchFamily="34" charset="-79"/>
              </a:rPr>
              <a:t>בחירת סוג החיישן הדיגיטלי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200" dirty="0" smtClean="0">
                <a:latin typeface="David" pitchFamily="34" charset="-79"/>
                <a:cs typeface="David" pitchFamily="34" charset="-79"/>
              </a:rPr>
              <a:t>בחירת כניסת הקלט בבקר אליה מחובר החיישן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200" dirty="0" smtClean="0">
                <a:latin typeface="David" pitchFamily="34" charset="-79"/>
                <a:cs typeface="David" pitchFamily="34" charset="-79"/>
              </a:rPr>
              <a:t>בחירת סוג השינוי של האירוע: נפתח </a:t>
            </a:r>
            <a:r>
              <a:rPr lang="en-US" sz="3200" dirty="0" smtClean="0">
                <a:latin typeface="David" pitchFamily="34" charset="-79"/>
                <a:cs typeface="David" pitchFamily="34" charset="-79"/>
              </a:rPr>
              <a:t>/</a:t>
            </a:r>
            <a:r>
              <a:rPr lang="he-IL" sz="3200" dirty="0" smtClean="0">
                <a:latin typeface="David" pitchFamily="34" charset="-79"/>
                <a:cs typeface="David" pitchFamily="34" charset="-79"/>
              </a:rPr>
              <a:t> נסגר</a:t>
            </a:r>
          </a:p>
          <a:p>
            <a:pPr marL="457200" indent="-457200">
              <a:spcBef>
                <a:spcPct val="20000"/>
              </a:spcBef>
            </a:pPr>
            <a:endParaRPr lang="he-IL" sz="4000" dirty="0" smtClean="0">
              <a:latin typeface="David" pitchFamily="34" charset="-79"/>
              <a:cs typeface="David" pitchFamily="34" charset="-79"/>
            </a:endParaRPr>
          </a:p>
          <a:p>
            <a:pPr marL="457200" indent="-457200">
              <a:spcBef>
                <a:spcPct val="20000"/>
              </a:spcBef>
              <a:buNone/>
            </a:pPr>
            <a:endParaRPr lang="he-IL" sz="4000" dirty="0" smtClean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8953" y="1473519"/>
            <a:ext cx="23812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חיישן מגע - תרגול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1"/>
            <a:ext cx="8934357" cy="5152062"/>
          </a:xfrm>
        </p:spPr>
        <p:txBody>
          <a:bodyPr>
            <a:normAutofit/>
          </a:bodyPr>
          <a:lstStyle/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הדליקו את הנורה כאשר לוחצים על המתג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דיון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מה צריכה לעשות סביבת ה-</a:t>
            </a:r>
            <a:r>
              <a:rPr lang="en-US" sz="3600" dirty="0" smtClean="0">
                <a:latin typeface="David" pitchFamily="34" charset="-79"/>
                <a:cs typeface="David" pitchFamily="34" charset="-79"/>
              </a:rPr>
              <a:t>ScratchX</a:t>
            </a:r>
            <a:r>
              <a:rPr lang="he-IL" sz="3600" dirty="0" smtClean="0">
                <a:latin typeface="David" pitchFamily="34" charset="-79"/>
                <a:cs typeface="David" pitchFamily="34" charset="-79"/>
              </a:rPr>
              <a:t> כדי להגיב בדיוק כאשר לוחצים על המתג?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למה הנורה לא נכבית?</a:t>
            </a:r>
          </a:p>
          <a:p>
            <a:pPr marL="1257300" lvl="2" indent="-457200">
              <a:spcBef>
                <a:spcPct val="20000"/>
              </a:spcBef>
            </a:pPr>
            <a:r>
              <a:rPr lang="he-IL" sz="3600" dirty="0" smtClean="0">
                <a:latin typeface="David" pitchFamily="34" charset="-79"/>
                <a:cs typeface="David" pitchFamily="34" charset="-79"/>
              </a:rPr>
              <a:t>איך נוכל לגרום לנורה להיכבות בעזרת אותו מתג?</a:t>
            </a:r>
            <a:endParaRPr lang="he-IL" sz="3800" dirty="0" smtClean="0">
              <a:latin typeface="David" pitchFamily="34" charset="-79"/>
              <a:cs typeface="David" pitchFamily="34" charset="-79"/>
            </a:endParaRPr>
          </a:p>
          <a:p>
            <a:pPr marL="457200" indent="-457200">
              <a:spcBef>
                <a:spcPct val="20000"/>
              </a:spcBef>
            </a:pPr>
            <a:endParaRPr lang="he-IL" sz="4000" dirty="0" smtClean="0">
              <a:latin typeface="David" pitchFamily="34" charset="-79"/>
              <a:cs typeface="David" pitchFamily="34" charset="-79"/>
            </a:endParaRPr>
          </a:p>
          <a:p>
            <a:pPr marL="457200" indent="-457200">
              <a:spcBef>
                <a:spcPct val="20000"/>
              </a:spcBef>
              <a:buNone/>
            </a:pPr>
            <a:endParaRPr lang="he-IL" sz="4000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687</Words>
  <Application>Microsoft Office PowerPoint</Application>
  <PresentationFormat>Custom</PresentationFormat>
  <Paragraphs>87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פיאה</vt:lpstr>
      <vt:lpstr>חיישנים דיגיטליים</vt:lpstr>
      <vt:lpstr>תוכן עניינים</vt:lpstr>
      <vt:lpstr>חזרה ותזכורת</vt:lpstr>
      <vt:lpstr>חיישן דיגיטלי</vt:lpstr>
      <vt:lpstr>חיישן מגע</vt:lpstr>
      <vt:lpstr>חיישן מגע – חיבור לרובוט</vt:lpstr>
      <vt:lpstr>חיבור הרובוט למחשב</vt:lpstr>
      <vt:lpstr>חיישן מגע - תכנות</vt:lpstr>
      <vt:lpstr>חיישן מגע - תרגול</vt:lpstr>
      <vt:lpstr>חיישן מגע – המשך תרגול</vt:lpstr>
      <vt:lpstr>חיישן מגע – המשך תרגול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user</cp:lastModifiedBy>
  <cp:revision>179</cp:revision>
  <dcterms:created xsi:type="dcterms:W3CDTF">2017-08-08T19:01:28Z</dcterms:created>
  <dcterms:modified xsi:type="dcterms:W3CDTF">2017-11-28T11:25:06Z</dcterms:modified>
</cp:coreProperties>
</file>