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autoCompressPictures="0">
  <p:sldMasterIdLst>
    <p:sldMasterId id="2147483681" r:id="rId1"/>
  </p:sldMasterIdLst>
  <p:sldIdLst>
    <p:sldId id="256" r:id="rId2"/>
    <p:sldId id="274" r:id="rId3"/>
    <p:sldId id="275" r:id="rId4"/>
    <p:sldId id="276" r:id="rId5"/>
    <p:sldId id="277" r:id="rId6"/>
    <p:sldId id="280" r:id="rId7"/>
    <p:sldId id="278" r:id="rId8"/>
    <p:sldId id="279" r:id="rId9"/>
    <p:sldId id="281" r:id="rId10"/>
    <p:sldId id="282" r:id="rId11"/>
    <p:sldId id="273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3978" autoAdjust="0"/>
    <p:restoredTop sz="94660"/>
  </p:normalViewPr>
  <p:slideViewPr>
    <p:cSldViewPr snapToGrid="0">
      <p:cViewPr varScale="1">
        <p:scale>
          <a:sx n="73" d="100"/>
          <a:sy n="73" d="100"/>
        </p:scale>
        <p:origin x="-582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797002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כותרת ו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049912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ציטוט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737125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כרטיס ש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305742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כרטיס שם עם ציטו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10047902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או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287844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470704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484802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496336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728939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10/22/2017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184756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10/22/2017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05691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10/22/2017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567736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10/22/2017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433873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10/22/2017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147524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e-IL" smtClean="0"/>
              <a:t>לחץ על הסמל כדי להוסיף תמונה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10/22/2017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25773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10/22/2017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49168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  <p:sldLayoutId id="2147483693" r:id="rId12"/>
    <p:sldLayoutId id="2147483694" r:id="rId13"/>
    <p:sldLayoutId id="2147483695" r:id="rId14"/>
    <p:sldLayoutId id="2147483696" r:id="rId15"/>
    <p:sldLayoutId id="2147483697" r:id="rId16"/>
  </p:sldLayoutIdLst>
  <p:txStyles>
    <p:titleStyle>
      <a:lvl1pPr algn="l" defTabSz="457200" rtl="1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0" y="1204332"/>
            <a:ext cx="9274003" cy="3367668"/>
          </a:xfrm>
        </p:spPr>
        <p:txBody>
          <a:bodyPr>
            <a:normAutofit fontScale="90000"/>
          </a:bodyPr>
          <a:lstStyle/>
          <a:p>
            <a:r>
              <a:rPr lang="he-IL" sz="8000" dirty="0" smtClean="0"/>
              <a:t>מתכנתים את הרובוט!</a:t>
            </a:r>
            <a:r>
              <a:rPr lang="en-US" sz="8000" dirty="0" smtClean="0"/>
              <a:t/>
            </a:r>
            <a:br>
              <a:rPr lang="en-US" sz="8000" dirty="0" smtClean="0"/>
            </a:br>
            <a:r>
              <a:rPr lang="he-IL" sz="8000" dirty="0" smtClean="0"/>
              <a:t>הפעלת מנועי הרובוט</a:t>
            </a:r>
            <a:r>
              <a:rPr lang="en-US" sz="8000" dirty="0" smtClean="0"/>
              <a:t/>
            </a:r>
            <a:br>
              <a:rPr lang="en-US" sz="8000" dirty="0" smtClean="0"/>
            </a:br>
            <a:r>
              <a:rPr lang="he-IL" sz="8000" dirty="0" smtClean="0"/>
              <a:t>ביצוע מגוון סוגי נסיעות</a:t>
            </a:r>
            <a:endParaRPr lang="he-IL" sz="8000" dirty="0"/>
          </a:p>
        </p:txBody>
      </p:sp>
    </p:spTree>
    <p:extLst>
      <p:ext uri="{BB962C8B-B14F-4D97-AF65-F5344CB8AC3E}">
        <p14:creationId xmlns:p14="http://schemas.microsoft.com/office/powerpoint/2010/main" xmlns="" val="1597654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73151"/>
          </a:xfrm>
        </p:spPr>
        <p:txBody>
          <a:bodyPr>
            <a:normAutofit/>
          </a:bodyPr>
          <a:lstStyle/>
          <a:p>
            <a:pPr algn="r"/>
            <a:r>
              <a:rPr lang="he-IL" sz="4400" b="1" dirty="0" smtClean="0"/>
              <a:t>תירגול – מגוון סוגי נסיעות</a:t>
            </a:r>
            <a:endParaRPr lang="he-IL" sz="4400" b="1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0" y="1428947"/>
            <a:ext cx="9274002" cy="5847063"/>
          </a:xfrm>
        </p:spPr>
        <p:txBody>
          <a:bodyPr>
            <a:noAutofit/>
          </a:bodyPr>
          <a:lstStyle/>
          <a:p>
            <a:r>
              <a:rPr lang="he-IL" sz="4000" dirty="0" smtClean="0"/>
              <a:t> בנו את התסריטים הבאים:</a:t>
            </a:r>
          </a:p>
          <a:p>
            <a:pPr lvl="1"/>
            <a:r>
              <a:rPr lang="he-IL" sz="2600" dirty="0" smtClean="0"/>
              <a:t>נסיעה </a:t>
            </a:r>
            <a:r>
              <a:rPr lang="he-IL" sz="2600" dirty="0" smtClean="0"/>
              <a:t>בסיבוב שמאלה על המקום 2 שניות </a:t>
            </a:r>
            <a:r>
              <a:rPr lang="he-IL" sz="2600" dirty="0" smtClean="0"/>
              <a:t>ועצירה</a:t>
            </a:r>
          </a:p>
          <a:p>
            <a:pPr lvl="2"/>
            <a:r>
              <a:rPr lang="he-IL" sz="2400" dirty="0" smtClean="0"/>
              <a:t>סיבוב על המקום משמעו תנועה סביב נקודת אמצע הרובוט ללא התקדמות </a:t>
            </a:r>
          </a:p>
          <a:p>
            <a:pPr lvl="1"/>
            <a:endParaRPr lang="he-IL" sz="2600" dirty="0" smtClean="0"/>
          </a:p>
          <a:p>
            <a:pPr lvl="1"/>
            <a:endParaRPr lang="he-IL" sz="2600" dirty="0" smtClean="0"/>
          </a:p>
          <a:p>
            <a:pPr lvl="1">
              <a:buNone/>
            </a:pPr>
            <a:endParaRPr lang="he-IL" sz="2600" dirty="0" smtClean="0"/>
          </a:p>
          <a:p>
            <a:pPr lvl="1"/>
            <a:r>
              <a:rPr lang="he-IL" sz="2600" dirty="0" smtClean="0"/>
              <a:t>מתקדם: סיבוב על המקום סיבוב מלא ואז יסע קדימה 2 שניות.</a:t>
            </a:r>
          </a:p>
          <a:p>
            <a:pPr lvl="2"/>
            <a:r>
              <a:rPr lang="he-IL" sz="2200" dirty="0" smtClean="0"/>
              <a:t> דיון: כמה זמן יש להקציב לסיבוב כדי להשלים סיבוב מלא?</a:t>
            </a:r>
          </a:p>
          <a:p>
            <a:pPr lvl="2"/>
            <a:r>
              <a:rPr lang="he-IL" sz="2200" dirty="0" smtClean="0"/>
              <a:t> האם לכל רובוט לקח אותו זמן להסתובב? למה?</a:t>
            </a:r>
          </a:p>
          <a:p>
            <a:pPr lvl="1"/>
            <a:endParaRPr lang="he-IL" sz="2600" dirty="0" smtClean="0"/>
          </a:p>
          <a:p>
            <a:pPr lvl="1"/>
            <a:endParaRPr lang="he-IL" sz="3200" dirty="0" smtClean="0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54419" y="3536362"/>
            <a:ext cx="6591300" cy="145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999608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he-IL" sz="4400" b="1" dirty="0" smtClean="0"/>
              <a:t>סדר וניקיון</a:t>
            </a:r>
            <a:endParaRPr lang="he-IL" sz="4400" b="1" dirty="0"/>
          </a:p>
        </p:txBody>
      </p:sp>
      <p:sp>
        <p:nvSpPr>
          <p:cNvPr id="5" name="מציין מיקום תוכן 2"/>
          <p:cNvSpPr>
            <a:spLocks noGrp="1"/>
          </p:cNvSpPr>
          <p:nvPr>
            <p:ph idx="1"/>
          </p:nvPr>
        </p:nvSpPr>
        <p:spPr>
          <a:xfrm>
            <a:off x="677334" y="1536133"/>
            <a:ext cx="8596668" cy="3880773"/>
          </a:xfrm>
        </p:spPr>
        <p:txBody>
          <a:bodyPr>
            <a:normAutofit fontScale="70000" lnSpcReduction="20000"/>
          </a:bodyPr>
          <a:lstStyle/>
          <a:p>
            <a:pPr marL="609600" indent="-609600"/>
            <a:r>
              <a:rPr lang="he-IL" sz="4800" dirty="0" smtClean="0"/>
              <a:t>שמירת פרוייקט ה-</a:t>
            </a:r>
            <a:r>
              <a:rPr lang="en-US" sz="4800" dirty="0" smtClean="0"/>
              <a:t>SCRATCHX </a:t>
            </a:r>
          </a:p>
          <a:p>
            <a:pPr marL="609600" indent="-609600"/>
            <a:r>
              <a:rPr lang="he-IL" sz="4800" dirty="0" smtClean="0"/>
              <a:t>סוגרים את החלונות במחשב</a:t>
            </a:r>
          </a:p>
          <a:p>
            <a:pPr marL="609600" indent="-609600"/>
            <a:r>
              <a:rPr lang="he-IL" sz="4800" dirty="0" smtClean="0"/>
              <a:t>כיבוי הרובוט</a:t>
            </a:r>
          </a:p>
          <a:p>
            <a:pPr marL="609600" indent="-609600"/>
            <a:r>
              <a:rPr lang="he-IL" sz="4800" dirty="0" smtClean="0"/>
              <a:t>סידור ציוד ועמדת העבודה</a:t>
            </a:r>
          </a:p>
          <a:p>
            <a:pPr marL="609600" indent="-609600"/>
            <a:r>
              <a:rPr lang="he-IL" sz="4800" dirty="0" smtClean="0"/>
              <a:t>פירוק הבטריה</a:t>
            </a:r>
          </a:p>
          <a:p>
            <a:pPr marL="609600" indent="-609600"/>
            <a:r>
              <a:rPr lang="he-IL" sz="4800" dirty="0" smtClean="0"/>
              <a:t>חיבור הבטריה לעמדת ההטענה</a:t>
            </a:r>
          </a:p>
          <a:p>
            <a:pPr marL="609600" indent="-609600"/>
            <a:r>
              <a:rPr lang="he-IL" sz="4800" dirty="0" smtClean="0"/>
              <a:t>סידור הרובוט לארון </a:t>
            </a:r>
          </a:p>
        </p:txBody>
      </p:sp>
    </p:spTree>
    <p:extLst>
      <p:ext uri="{BB962C8B-B14F-4D97-AF65-F5344CB8AC3E}">
        <p14:creationId xmlns="" xmlns:p14="http://schemas.microsoft.com/office/powerpoint/2010/main" val="2508929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he-IL" sz="4400" b="1" dirty="0" smtClean="0"/>
              <a:t>תוכן עניינים</a:t>
            </a:r>
            <a:endParaRPr lang="he-IL" sz="4400" b="1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825191" y="1536121"/>
            <a:ext cx="8474926" cy="4953889"/>
          </a:xfrm>
        </p:spPr>
        <p:txBody>
          <a:bodyPr>
            <a:normAutofit lnSpcReduction="10000"/>
          </a:bodyPr>
          <a:lstStyle/>
          <a:p>
            <a:r>
              <a:rPr lang="he-IL" sz="4000" dirty="0" smtClean="0"/>
              <a:t> חזרה ותזכורת</a:t>
            </a:r>
          </a:p>
          <a:p>
            <a:r>
              <a:rPr lang="he-IL" sz="4000" dirty="0" smtClean="0"/>
              <a:t> חיבור הרובוט למחשב</a:t>
            </a:r>
          </a:p>
          <a:p>
            <a:r>
              <a:rPr lang="he-IL" sz="4000" dirty="0" smtClean="0"/>
              <a:t> תכנות הרובוט – פקודת הפעלת מנוע</a:t>
            </a:r>
          </a:p>
          <a:p>
            <a:r>
              <a:rPr lang="he-IL" sz="4000" dirty="0" smtClean="0"/>
              <a:t> תכנות הרובוט – הפעלת המנוע</a:t>
            </a:r>
          </a:p>
          <a:p>
            <a:r>
              <a:rPr lang="he-IL" sz="4000" dirty="0" smtClean="0"/>
              <a:t> תירגול - הפעלת מנועים במגוון סוגי נסיעות</a:t>
            </a:r>
          </a:p>
          <a:p>
            <a:r>
              <a:rPr lang="he-IL" sz="4000" dirty="0" smtClean="0"/>
              <a:t> סדר וניקיון</a:t>
            </a:r>
          </a:p>
          <a:p>
            <a:pPr>
              <a:buNone/>
            </a:pPr>
            <a:endParaRPr lang="en-US" sz="4000" dirty="0" smtClean="0"/>
          </a:p>
        </p:txBody>
      </p:sp>
    </p:spTree>
    <p:extLst>
      <p:ext uri="{BB962C8B-B14F-4D97-AF65-F5344CB8AC3E}">
        <p14:creationId xmlns:p14="http://schemas.microsoft.com/office/powerpoint/2010/main" xmlns="" val="2508929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he-IL" sz="4400" b="1" dirty="0" smtClean="0"/>
              <a:t>חזרה ותזכורת</a:t>
            </a:r>
            <a:endParaRPr lang="he-IL" sz="4400" b="1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825191" y="1513818"/>
            <a:ext cx="8474926" cy="3880773"/>
          </a:xfrm>
        </p:spPr>
        <p:txBody>
          <a:bodyPr>
            <a:normAutofit/>
          </a:bodyPr>
          <a:lstStyle/>
          <a:p>
            <a:r>
              <a:rPr lang="he-IL" sz="4000" dirty="0" smtClean="0"/>
              <a:t> פקודות הרובוט ב-</a:t>
            </a:r>
            <a:r>
              <a:rPr lang="en-US" sz="4000" dirty="0" smtClean="0"/>
              <a:t>ScratchX</a:t>
            </a:r>
            <a:endParaRPr lang="he-IL" sz="4000" dirty="0" smtClean="0"/>
          </a:p>
          <a:p>
            <a:pPr lvl="1"/>
            <a:r>
              <a:rPr lang="he-IL" sz="3800" dirty="0" smtClean="0"/>
              <a:t> סוגי פקודות</a:t>
            </a:r>
          </a:p>
          <a:p>
            <a:r>
              <a:rPr lang="he-IL" sz="4000" dirty="0" smtClean="0"/>
              <a:t> פקודות צלילי הרובוט</a:t>
            </a:r>
          </a:p>
          <a:p>
            <a:r>
              <a:rPr lang="he-IL" sz="4000" dirty="0" smtClean="0"/>
              <a:t> פקודות מנועי הרובוט</a:t>
            </a:r>
          </a:p>
        </p:txBody>
      </p:sp>
    </p:spTree>
    <p:extLst>
      <p:ext uri="{BB962C8B-B14F-4D97-AF65-F5344CB8AC3E}">
        <p14:creationId xmlns:p14="http://schemas.microsoft.com/office/powerpoint/2010/main" xmlns="" val="2508929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he-IL" sz="4400" b="1" dirty="0" smtClean="0"/>
              <a:t>חיבור הרובוט למחשב</a:t>
            </a:r>
            <a:endParaRPr lang="he-IL" sz="4400" b="1" dirty="0"/>
          </a:p>
        </p:txBody>
      </p:sp>
      <p:sp>
        <p:nvSpPr>
          <p:cNvPr id="5" name="מציין מיקום תוכן 2"/>
          <p:cNvSpPr>
            <a:spLocks noGrp="1"/>
          </p:cNvSpPr>
          <p:nvPr>
            <p:ph idx="1"/>
          </p:nvPr>
        </p:nvSpPr>
        <p:spPr>
          <a:xfrm>
            <a:off x="677334" y="1536133"/>
            <a:ext cx="8596668" cy="4407467"/>
          </a:xfrm>
        </p:spPr>
        <p:txBody>
          <a:bodyPr>
            <a:noAutofit/>
          </a:bodyPr>
          <a:lstStyle/>
          <a:p>
            <a:r>
              <a:rPr lang="he-IL" sz="3200" dirty="0" smtClean="0"/>
              <a:t>חיבור הבטריה לבקר והדלקת הרובוט</a:t>
            </a:r>
          </a:p>
          <a:p>
            <a:r>
              <a:rPr lang="he-IL" sz="3200" dirty="0" smtClean="0"/>
              <a:t>חיבור הרובוטים למחשבים עם כבל </a:t>
            </a:r>
            <a:r>
              <a:rPr lang="en-US" sz="3200" dirty="0" smtClean="0"/>
              <a:t>USB</a:t>
            </a:r>
            <a:endParaRPr lang="he-IL" sz="3200" dirty="0" smtClean="0"/>
          </a:p>
          <a:p>
            <a:r>
              <a:rPr lang="he-IL" sz="3200" dirty="0" smtClean="0"/>
              <a:t>להריץ את קובץ "תוכנת הקישור" </a:t>
            </a:r>
            <a:r>
              <a:rPr lang="en-US" sz="3200" dirty="0" smtClean="0"/>
              <a:t>FTSCRACHTXT</a:t>
            </a:r>
            <a:r>
              <a:rPr lang="he-IL" sz="3200" dirty="0" smtClean="0"/>
              <a:t> ולבחור את אופצית חיבור ה-</a:t>
            </a:r>
            <a:r>
              <a:rPr lang="en-US" sz="3200" dirty="0" smtClean="0"/>
              <a:t>USB</a:t>
            </a:r>
            <a:r>
              <a:rPr lang="he-IL" sz="3200" dirty="0" smtClean="0"/>
              <a:t> (הראשונה)</a:t>
            </a:r>
          </a:p>
          <a:p>
            <a:r>
              <a:rPr lang="he-IL" sz="3200" dirty="0" smtClean="0"/>
              <a:t>כניסה לאתר </a:t>
            </a:r>
            <a:r>
              <a:rPr lang="en-US" sz="3200" dirty="0" smtClean="0"/>
              <a:t>ScratchX</a:t>
            </a:r>
            <a:r>
              <a:rPr lang="he-IL" sz="3200" dirty="0" smtClean="0"/>
              <a:t> להרחבה של פישרטקניק</a:t>
            </a:r>
          </a:p>
          <a:p>
            <a:pPr lvl="1"/>
            <a:r>
              <a:rPr lang="he-IL" sz="3000" dirty="0" smtClean="0"/>
              <a:t>אישור תנאי השימוש</a:t>
            </a:r>
            <a:endParaRPr lang="he-IL" sz="3200" dirty="0" smtClean="0"/>
          </a:p>
          <a:p>
            <a:endParaRPr lang="he-IL" sz="3200" dirty="0" smtClean="0"/>
          </a:p>
          <a:p>
            <a:endParaRPr lang="he-IL" sz="3200" dirty="0" smtClean="0"/>
          </a:p>
          <a:p>
            <a:r>
              <a:rPr lang="he-IL" sz="3200" dirty="0" smtClean="0"/>
              <a:t>בדיקה שנקודת החיווי של הרובוט ירוקה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33264" y="4495280"/>
            <a:ext cx="1791878" cy="18663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4513" y="4635210"/>
            <a:ext cx="2290489" cy="22227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508929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73151"/>
          </a:xfrm>
        </p:spPr>
        <p:txBody>
          <a:bodyPr>
            <a:normAutofit fontScale="90000"/>
          </a:bodyPr>
          <a:lstStyle/>
          <a:p>
            <a:pPr algn="r"/>
            <a:r>
              <a:rPr lang="he-IL" sz="4400" b="1" dirty="0" smtClean="0"/>
              <a:t>תכנות הרובוט – פקודת הפעלת המנוע</a:t>
            </a:r>
            <a:endParaRPr lang="he-IL" sz="4400" b="1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0" y="1494262"/>
            <a:ext cx="9274002" cy="5847063"/>
          </a:xfrm>
        </p:spPr>
        <p:txBody>
          <a:bodyPr>
            <a:noAutofit/>
          </a:bodyPr>
          <a:lstStyle/>
          <a:p>
            <a:r>
              <a:rPr lang="he-IL" sz="3200" dirty="0" smtClean="0"/>
              <a:t> פקודת הפעל מנוע במהירות מסויימת בכיוון מסוים</a:t>
            </a:r>
          </a:p>
          <a:p>
            <a:endParaRPr lang="he-IL" sz="3200" dirty="0" smtClean="0"/>
          </a:p>
          <a:p>
            <a:pPr lvl="1"/>
            <a:r>
              <a:rPr lang="he-IL" sz="3200" dirty="0" smtClean="0"/>
              <a:t> מהו פרמטר – קביעת ערך בתוך הפקודה</a:t>
            </a:r>
          </a:p>
          <a:p>
            <a:pPr lvl="1"/>
            <a:r>
              <a:rPr lang="he-IL" sz="3200" dirty="0" smtClean="0"/>
              <a:t> בחירה איזה מנוע להפעיל </a:t>
            </a:r>
          </a:p>
          <a:p>
            <a:pPr lvl="1"/>
            <a:r>
              <a:rPr lang="he-IL" sz="3200" dirty="0" smtClean="0"/>
              <a:t> בחירת טווח מהירות: 8-0</a:t>
            </a:r>
          </a:p>
          <a:p>
            <a:pPr lvl="2"/>
            <a:r>
              <a:rPr lang="he-IL" sz="2800" dirty="0" smtClean="0"/>
              <a:t> מהירות 0 = עצירת המנוע</a:t>
            </a:r>
            <a:endParaRPr lang="he-IL" sz="3000" dirty="0" smtClean="0"/>
          </a:p>
          <a:p>
            <a:pPr lvl="1"/>
            <a:r>
              <a:rPr lang="he-IL" sz="3200" dirty="0" smtClean="0"/>
              <a:t> בחירת כיוון: קדימה </a:t>
            </a:r>
            <a:r>
              <a:rPr lang="en-US" sz="3200" dirty="0" smtClean="0"/>
              <a:t>/</a:t>
            </a:r>
            <a:r>
              <a:rPr lang="he-IL" sz="3200" dirty="0" smtClean="0"/>
              <a:t> אחורה</a:t>
            </a: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3928" y="2056470"/>
            <a:ext cx="3005514" cy="575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999608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73151"/>
          </a:xfrm>
        </p:spPr>
        <p:txBody>
          <a:bodyPr>
            <a:normAutofit/>
          </a:bodyPr>
          <a:lstStyle/>
          <a:p>
            <a:pPr algn="r"/>
            <a:r>
              <a:rPr lang="he-IL" sz="4400" b="1" dirty="0" smtClean="0"/>
              <a:t>תכנות הרובוט – הפעלת מנוע</a:t>
            </a:r>
            <a:endParaRPr lang="he-IL" sz="4400" b="1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0" y="1494262"/>
            <a:ext cx="9274002" cy="5847063"/>
          </a:xfrm>
        </p:spPr>
        <p:txBody>
          <a:bodyPr>
            <a:noAutofit/>
          </a:bodyPr>
          <a:lstStyle/>
          <a:p>
            <a:r>
              <a:rPr lang="he-IL" sz="3200" dirty="0" smtClean="0"/>
              <a:t> </a:t>
            </a:r>
            <a:r>
              <a:rPr lang="he-IL" sz="3400" dirty="0" smtClean="0"/>
              <a:t>כל מנוע ברובוט מחובר לגלגל </a:t>
            </a:r>
          </a:p>
          <a:p>
            <a:pPr lvl="1"/>
            <a:r>
              <a:rPr lang="he-IL" sz="3200" dirty="0" smtClean="0"/>
              <a:t> איך נסיע את הרובוט כולו קדימה?</a:t>
            </a:r>
          </a:p>
          <a:p>
            <a:pPr lvl="1"/>
            <a:r>
              <a:rPr lang="he-IL" sz="3200" dirty="0" smtClean="0"/>
              <a:t> איך נעצור את הרובוט?</a:t>
            </a:r>
          </a:p>
          <a:p>
            <a:r>
              <a:rPr lang="he-IL" sz="3400" dirty="0" smtClean="0"/>
              <a:t> מתי מנוע מפסיק לפעול?</a:t>
            </a:r>
          </a:p>
          <a:p>
            <a:pPr lvl="2"/>
            <a:r>
              <a:rPr lang="he-IL" sz="3000" dirty="0" smtClean="0"/>
              <a:t> רק כשמורים לו בצורה מפורשת!</a:t>
            </a:r>
          </a:p>
          <a:p>
            <a:r>
              <a:rPr lang="he-IL" sz="3400" dirty="0" smtClean="0"/>
              <a:t>החזיקו את הרובוט באויר והפעילו אחד מהמנועים במהירות 5 קדימה </a:t>
            </a:r>
          </a:p>
          <a:p>
            <a:pPr lvl="1"/>
            <a:r>
              <a:rPr lang="he-IL" sz="3200" dirty="0" smtClean="0"/>
              <a:t> האם הרובוט מבין מה זה "קדימה"?</a:t>
            </a:r>
          </a:p>
          <a:p>
            <a:pPr lvl="1"/>
            <a:r>
              <a:rPr lang="he-IL" sz="3200" dirty="0" smtClean="0"/>
              <a:t> עצרו את המנוע</a:t>
            </a:r>
          </a:p>
          <a:p>
            <a:pPr lvl="2"/>
            <a:endParaRPr lang="he-IL" sz="3000" dirty="0" smtClean="0"/>
          </a:p>
        </p:txBody>
      </p:sp>
    </p:spTree>
    <p:extLst>
      <p:ext uri="{BB962C8B-B14F-4D97-AF65-F5344CB8AC3E}">
        <p14:creationId xmlns:p14="http://schemas.microsoft.com/office/powerpoint/2010/main" xmlns="" val="999608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73151"/>
          </a:xfrm>
        </p:spPr>
        <p:txBody>
          <a:bodyPr>
            <a:normAutofit/>
          </a:bodyPr>
          <a:lstStyle/>
          <a:p>
            <a:pPr algn="r"/>
            <a:r>
              <a:rPr lang="he-IL" sz="4400" b="1" dirty="0" smtClean="0"/>
              <a:t>תירגול - הפעלת מנועים</a:t>
            </a:r>
            <a:endParaRPr lang="he-IL" sz="4400" b="1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0" y="1494262"/>
            <a:ext cx="9274002" cy="5847063"/>
          </a:xfrm>
        </p:spPr>
        <p:txBody>
          <a:bodyPr>
            <a:noAutofit/>
          </a:bodyPr>
          <a:lstStyle/>
          <a:p>
            <a:r>
              <a:rPr lang="he-IL" sz="4000" dirty="0" smtClean="0"/>
              <a:t> בניית תסריט להפעלת שני המנועים לנסיעה קדימה ועצירתם לאחר 2 שניות</a:t>
            </a:r>
            <a:endParaRPr lang="he-IL" sz="4200" dirty="0" smtClean="0"/>
          </a:p>
          <a:p>
            <a:pPr lvl="1"/>
            <a:r>
              <a:rPr lang="he-IL" sz="3200" dirty="0" smtClean="0"/>
              <a:t> הפעלת תסריט: פקודת כובע הדגל הירוק (אירועים)</a:t>
            </a:r>
          </a:p>
          <a:p>
            <a:pPr lvl="1"/>
            <a:r>
              <a:rPr lang="he-IL" sz="3200" dirty="0" smtClean="0"/>
              <a:t> פקודת חכה </a:t>
            </a:r>
            <a:r>
              <a:rPr lang="en-US" sz="3200" dirty="0" smtClean="0"/>
              <a:t>X</a:t>
            </a:r>
            <a:r>
              <a:rPr lang="he-IL" sz="3200" dirty="0" smtClean="0"/>
              <a:t> שניות (בקרה)</a:t>
            </a:r>
          </a:p>
          <a:p>
            <a:pPr lvl="1"/>
            <a:r>
              <a:rPr lang="he-IL" sz="3200" dirty="0" smtClean="0"/>
              <a:t> אם הפעלנו מנוע חובה עלינו לדאוג לעצור אותו</a:t>
            </a:r>
          </a:p>
          <a:p>
            <a:pPr lvl="1"/>
            <a:r>
              <a:rPr lang="he-IL" sz="3200" dirty="0" smtClean="0"/>
              <a:t> דיון</a:t>
            </a:r>
          </a:p>
          <a:p>
            <a:pPr lvl="2"/>
            <a:r>
              <a:rPr lang="he-IL" sz="2800" dirty="0" smtClean="0"/>
              <a:t> מה האלגוריתם (שיטה) לביצוע ההנחייות?</a:t>
            </a:r>
          </a:p>
          <a:p>
            <a:pPr lvl="2"/>
            <a:r>
              <a:rPr lang="he-IL" sz="2800" dirty="0" smtClean="0"/>
              <a:t> מהירות ביצוע פקודות – מה יקרה אם לא נמתין שניה?</a:t>
            </a:r>
          </a:p>
          <a:p>
            <a:pPr lvl="2"/>
            <a:r>
              <a:rPr lang="he-IL" sz="2800" dirty="0" smtClean="0"/>
              <a:t> מה יקרה אם לא נעצור את המנועים?</a:t>
            </a:r>
          </a:p>
          <a:p>
            <a:pPr lvl="1"/>
            <a:endParaRPr lang="he-IL" sz="3200" dirty="0" smtClean="0"/>
          </a:p>
        </p:txBody>
      </p:sp>
    </p:spTree>
    <p:extLst>
      <p:ext uri="{BB962C8B-B14F-4D97-AF65-F5344CB8AC3E}">
        <p14:creationId xmlns:p14="http://schemas.microsoft.com/office/powerpoint/2010/main" xmlns="" val="999608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73151"/>
          </a:xfrm>
        </p:spPr>
        <p:txBody>
          <a:bodyPr>
            <a:normAutofit/>
          </a:bodyPr>
          <a:lstStyle/>
          <a:p>
            <a:pPr algn="r"/>
            <a:r>
              <a:rPr lang="he-IL" sz="4400" b="1" dirty="0" smtClean="0"/>
              <a:t>תירגול – מגוון סוגי נסיעות</a:t>
            </a:r>
            <a:endParaRPr lang="he-IL" sz="4400" b="1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0" y="1428947"/>
            <a:ext cx="9274002" cy="5847063"/>
          </a:xfrm>
        </p:spPr>
        <p:txBody>
          <a:bodyPr>
            <a:noAutofit/>
          </a:bodyPr>
          <a:lstStyle/>
          <a:p>
            <a:r>
              <a:rPr lang="he-IL" sz="4000" dirty="0" smtClean="0"/>
              <a:t> בנו את התסריטים הבאים:</a:t>
            </a:r>
          </a:p>
          <a:p>
            <a:pPr lvl="1"/>
            <a:r>
              <a:rPr lang="he-IL" sz="2600" dirty="0" smtClean="0"/>
              <a:t>	נסיעה אחורה 2 שניות ועצירה</a:t>
            </a:r>
          </a:p>
          <a:p>
            <a:pPr lvl="1"/>
            <a:r>
              <a:rPr lang="he-IL" sz="2600" dirty="0" smtClean="0"/>
              <a:t> נסיעה בקשת לשמאל 2 שניות </a:t>
            </a:r>
            <a:r>
              <a:rPr lang="he-IL" sz="2600" dirty="0" smtClean="0"/>
              <a:t>ועצירה</a:t>
            </a:r>
          </a:p>
          <a:p>
            <a:pPr lvl="1"/>
            <a:endParaRPr lang="he-IL" sz="2600" dirty="0" smtClean="0"/>
          </a:p>
          <a:p>
            <a:pPr lvl="1"/>
            <a:endParaRPr lang="he-IL" sz="2600" dirty="0" smtClean="0"/>
          </a:p>
          <a:p>
            <a:pPr lvl="1"/>
            <a:endParaRPr lang="he-IL" sz="2600" dirty="0" smtClean="0"/>
          </a:p>
          <a:p>
            <a:pPr lvl="1"/>
            <a:endParaRPr lang="he-IL" sz="2600" dirty="0" smtClean="0"/>
          </a:p>
          <a:p>
            <a:pPr lvl="1"/>
            <a:endParaRPr lang="he-IL" sz="2600" dirty="0" smtClean="0"/>
          </a:p>
          <a:p>
            <a:pPr lvl="1"/>
            <a:endParaRPr lang="he-IL" sz="2600" dirty="0" smtClean="0"/>
          </a:p>
          <a:p>
            <a:pPr lvl="1"/>
            <a:r>
              <a:rPr lang="he-IL" sz="2600" dirty="0" smtClean="0"/>
              <a:t> נסיעה בקשת אחורית לימין 2 שניות ועצירה</a:t>
            </a:r>
          </a:p>
          <a:p>
            <a:pPr lvl="1"/>
            <a:endParaRPr lang="he-IL" sz="2600" dirty="0" smtClean="0"/>
          </a:p>
          <a:p>
            <a:pPr lvl="1"/>
            <a:endParaRPr lang="he-IL" sz="3200" dirty="0" smtClean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86666" y="3237168"/>
            <a:ext cx="5060497" cy="31375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999608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73151"/>
          </a:xfrm>
        </p:spPr>
        <p:txBody>
          <a:bodyPr>
            <a:normAutofit/>
          </a:bodyPr>
          <a:lstStyle/>
          <a:p>
            <a:pPr algn="r"/>
            <a:r>
              <a:rPr lang="he-IL" sz="4400" b="1" dirty="0" smtClean="0"/>
              <a:t>תירגול – מגוון סוגי נסיעות</a:t>
            </a:r>
            <a:endParaRPr lang="he-IL" sz="4400" b="1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0" y="1428947"/>
            <a:ext cx="9274002" cy="5847063"/>
          </a:xfrm>
        </p:spPr>
        <p:txBody>
          <a:bodyPr>
            <a:noAutofit/>
          </a:bodyPr>
          <a:lstStyle/>
          <a:p>
            <a:r>
              <a:rPr lang="he-IL" sz="4000" dirty="0" smtClean="0"/>
              <a:t> בנו את התסריטים הבאים</a:t>
            </a:r>
            <a:r>
              <a:rPr lang="he-IL" sz="4000" dirty="0" smtClean="0"/>
              <a:t>:</a:t>
            </a:r>
            <a:endParaRPr lang="he-IL" sz="2600" dirty="0" smtClean="0"/>
          </a:p>
          <a:p>
            <a:pPr lvl="1"/>
            <a:r>
              <a:rPr lang="he-IL" sz="2600" dirty="0" smtClean="0"/>
              <a:t> נסיעה בסיבוב ימינה על ציר 2 שניות </a:t>
            </a:r>
            <a:r>
              <a:rPr lang="he-IL" sz="2600" dirty="0" smtClean="0"/>
              <a:t>ועצירה</a:t>
            </a:r>
          </a:p>
          <a:p>
            <a:pPr lvl="1">
              <a:buNone/>
            </a:pPr>
            <a:endParaRPr lang="he-IL" sz="2600" dirty="0" smtClean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80435" y="2821846"/>
            <a:ext cx="4239714" cy="39386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999608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פיאה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פיאה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פיאה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1433</TotalTime>
  <Words>407</Words>
  <Application>Microsoft Office PowerPoint</Application>
  <PresentationFormat>Custom</PresentationFormat>
  <Paragraphs>80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פיאה</vt:lpstr>
      <vt:lpstr>מתכנתים את הרובוט! הפעלת מנועי הרובוט ביצוע מגוון סוגי נסיעות</vt:lpstr>
      <vt:lpstr>תוכן עניינים</vt:lpstr>
      <vt:lpstr>חזרה ותזכורת</vt:lpstr>
      <vt:lpstr>חיבור הרובוט למחשב</vt:lpstr>
      <vt:lpstr>תכנות הרובוט – פקודת הפעלת המנוע</vt:lpstr>
      <vt:lpstr>תכנות הרובוט – הפעלת מנוע</vt:lpstr>
      <vt:lpstr>תירגול - הפעלת מנועים</vt:lpstr>
      <vt:lpstr>תירגול – מגוון סוגי נסיעות</vt:lpstr>
      <vt:lpstr>תירגול – מגוון סוגי נסיעות</vt:lpstr>
      <vt:lpstr>תירגול – מגוון סוגי נסיעות</vt:lpstr>
      <vt:lpstr>סדר וניקיון</vt:lpstr>
    </vt:vector>
  </TitlesOfParts>
  <Company>Yaron'S Team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עבודה עם רובוטים  סוגי פלט שונים</dc:title>
  <dc:creator>rami1410</dc:creator>
  <cp:lastModifiedBy>user</cp:lastModifiedBy>
  <cp:revision>124</cp:revision>
  <dcterms:created xsi:type="dcterms:W3CDTF">2017-08-08T19:01:28Z</dcterms:created>
  <dcterms:modified xsi:type="dcterms:W3CDTF">2017-10-22T17:14:25Z</dcterms:modified>
</cp:coreProperties>
</file>