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7" r:id="rId5"/>
    <p:sldId id="297" r:id="rId6"/>
    <p:sldId id="289" r:id="rId7"/>
    <p:sldId id="294" r:id="rId8"/>
    <p:sldId id="295" r:id="rId9"/>
    <p:sldId id="29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110343" y="1922789"/>
            <a:ext cx="9274003" cy="3367668"/>
          </a:xfrm>
        </p:spPr>
        <p:txBody>
          <a:bodyPr>
            <a:noAutofit/>
          </a:bodyPr>
          <a:lstStyle/>
          <a:p>
            <a:r>
              <a:rPr lang="ar-EG" sz="9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برمجة الروبوت ! </a:t>
            </a:r>
            <a:r>
              <a:rPr lang="he-IL" sz="9600" dirty="0" smtClean="0">
                <a:latin typeface="Ara Hamah Alislam" panose="00000500000000000000" pitchFamily="2" charset="-78"/>
              </a:rPr>
              <a:t/>
            </a:r>
            <a:br>
              <a:rPr lang="he-IL" sz="9600" dirty="0" smtClean="0">
                <a:latin typeface="Ara Hamah Alislam" panose="00000500000000000000" pitchFamily="2" charset="-78"/>
              </a:rPr>
            </a:br>
            <a:r>
              <a:rPr lang="ar-EG" sz="9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أنواع التحركات </a:t>
            </a:r>
            <a:r>
              <a:rPr lang="he-IL" sz="9600" dirty="0" smtClean="0">
                <a:latin typeface="Ara Hamah Alislam" panose="00000500000000000000" pitchFamily="2" charset="-78"/>
              </a:rPr>
              <a:t/>
            </a:r>
            <a:br>
              <a:rPr lang="he-IL" sz="9600" dirty="0" smtClean="0">
                <a:latin typeface="Ara Hamah Alislam" panose="00000500000000000000" pitchFamily="2" charset="-78"/>
              </a:rPr>
            </a:br>
            <a:endParaRPr lang="he-IL" sz="9600" dirty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5400" b="1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الترتيب والنظافة </a:t>
            </a:r>
            <a:endParaRPr lang="he-IL" sz="5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88149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ar-EG" sz="4000" dirty="0"/>
              <a:t> </a:t>
            </a:r>
            <a:r>
              <a:rPr lang="ar-EG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حفظ مشروع السكراتش </a:t>
            </a:r>
            <a:r>
              <a:rPr lang="en-US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X</a:t>
            </a:r>
          </a:p>
          <a:p>
            <a:pPr marL="609600" indent="-609600"/>
            <a:r>
              <a:rPr lang="ar-EG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اغلاق "النوافذ" في الحاسوب</a:t>
            </a:r>
            <a:endParaRPr lang="he-IL" sz="5700" dirty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إطفاء الروبوت </a:t>
            </a:r>
            <a:endParaRPr lang="he-IL" sz="5700" dirty="0" smtClean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ترتيب المعدات ومحطة العمل </a:t>
            </a:r>
            <a:endParaRPr lang="he-IL" sz="5700" dirty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نزع البطارية </a:t>
            </a:r>
            <a:endParaRPr lang="he-IL" sz="5700" dirty="0" smtClean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قم بتوصيل البطارية الى محطة الشحن </a:t>
            </a:r>
            <a:endParaRPr lang="he-IL" sz="5700" dirty="0" smtClean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رتب الروبوت قبل وضعه في الخزانة </a:t>
            </a:r>
            <a:r>
              <a:rPr lang="en-US" sz="570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endParaRPr lang="he-IL" sz="57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215321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EG" sz="6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قائمة المحتويات </a:t>
            </a:r>
            <a:endParaRPr lang="he-IL" sz="6000" b="1" dirty="0">
              <a:latin typeface="Ara Hamah Alislam" panose="000005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100692"/>
            <a:ext cx="8275266" cy="5496051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Ara Hamah Alislam" panose="00000500000000000000" pitchFamily="2" charset="-78"/>
              </a:rPr>
              <a:t>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مراجعة وتذكير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r>
              <a:rPr lang="he-IL" sz="2800" dirty="0" smtClean="0">
                <a:latin typeface="Ara Hamah Alislam" panose="00000500000000000000" pitchFamily="2" charset="-78"/>
              </a:rPr>
              <a:t>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الروبوت في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ScratchX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سكراتش </a:t>
            </a:r>
            <a:r>
              <a:rPr lang="en-US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X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2800" dirty="0" smtClean="0">
                <a:latin typeface="Ara Hamah Alislam" panose="00000500000000000000" pitchFamily="2" charset="-78"/>
              </a:rPr>
              <a:t>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أنواع الأوامر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r>
              <a:rPr lang="he-IL" sz="2800" dirty="0" smtClean="0">
                <a:latin typeface="Ara Hamah Alislam" panose="00000500000000000000" pitchFamily="2" charset="-78"/>
              </a:rPr>
              <a:t>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ربط الروبوت بالحاسوب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نغمات الروبوت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محركات الروبوت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2800" dirty="0" smtClean="0">
                <a:latin typeface="Ara Hamah Alislam" panose="00000500000000000000" pitchFamily="2" charset="-78"/>
              </a:rPr>
              <a:t>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تعرف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2800" dirty="0" smtClean="0">
                <a:latin typeface="Ara Hamah Alislam" panose="00000500000000000000" pitchFamily="2" charset="-78"/>
              </a:rPr>
              <a:t>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للروبوت لتفعيل المحركات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تمرين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ترتيب ونظافة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6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مراجعة وتذكير </a:t>
            </a:r>
            <a:endParaRPr lang="he-IL" sz="6000" b="1" dirty="0">
              <a:latin typeface="Ara Hamah Alislam" panose="000005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99076" y="1709761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</a:t>
            </a:r>
            <a:r>
              <a:rPr lang="ar-EG" sz="54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إ</a:t>
            </a:r>
            <a:r>
              <a:rPr lang="ar-EG" sz="5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رسال أوامر الى الروبوت </a:t>
            </a:r>
            <a:endParaRPr lang="he-IL" sz="5400" dirty="0" smtClean="0">
              <a:latin typeface="Ara Hamah Alislam" panose="00000500000000000000" pitchFamily="2" charset="-78"/>
            </a:endParaRPr>
          </a:p>
          <a:p>
            <a:r>
              <a:rPr lang="ar-EG" sz="5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بيئة ال </a:t>
            </a:r>
            <a:r>
              <a:rPr lang="he-IL" sz="5400" dirty="0" smtClean="0">
                <a:latin typeface="Ara Hamah Alislam" panose="00000500000000000000" pitchFamily="2" charset="-78"/>
              </a:rPr>
              <a:t>–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ScratchX</a:t>
            </a:r>
            <a:r>
              <a:rPr lang="ar-EG" sz="5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سكراتش </a:t>
            </a:r>
            <a:r>
              <a:rPr lang="en-US" sz="5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X</a:t>
            </a:r>
            <a:endParaRPr lang="he-IL" sz="54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33011" y="457200"/>
            <a:ext cx="7685314" cy="1320800"/>
          </a:xfrm>
        </p:spPr>
        <p:txBody>
          <a:bodyPr>
            <a:normAutofit/>
          </a:bodyPr>
          <a:lstStyle/>
          <a:p>
            <a:pPr algn="r"/>
            <a:r>
              <a:rPr lang="ar-EG" sz="6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الروبوت بالسكراتش</a:t>
            </a:r>
            <a:r>
              <a:rPr lang="en-US" sz="6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X </a:t>
            </a:r>
            <a:endParaRPr lang="he-IL" sz="6000" b="1" dirty="0">
              <a:latin typeface="Ara Hamah Alislam" panose="00000500000000000000" pitchFamily="2" charset="-78"/>
            </a:endParaRP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995296"/>
          </a:xfrm>
        </p:spPr>
        <p:txBody>
          <a:bodyPr>
            <a:noAutofit/>
          </a:bodyPr>
          <a:lstStyle/>
          <a:p>
            <a:r>
              <a:rPr lang="he-IL" sz="4000" dirty="0" smtClean="0"/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أنواع أوامر الروبوت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"قبعة" لابتداء عمليات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أ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حداث تعتمد على مجسات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شرطية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دمج أوامر قراءة قيم المجسات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عمل لتفعيل وسائل المُخرج </a:t>
            </a:r>
            <a:endParaRPr lang="he-IL" sz="44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52333" y="-90152"/>
            <a:ext cx="5219695" cy="1017431"/>
          </a:xfrm>
        </p:spPr>
        <p:txBody>
          <a:bodyPr>
            <a:normAutofit fontScale="90000"/>
          </a:bodyPr>
          <a:lstStyle/>
          <a:p>
            <a:pPr algn="r"/>
            <a:r>
              <a:rPr lang="ar-EG" sz="5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ربط الروبوت بالحاسوب </a:t>
            </a:r>
            <a:endParaRPr lang="he-IL" sz="5000" b="1" dirty="0">
              <a:latin typeface="Ara Hamah Alislam" panose="00000500000000000000" pitchFamily="2" charset="-78"/>
            </a:endParaRP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213692" y="700069"/>
            <a:ext cx="9496975" cy="6042021"/>
          </a:xfrm>
        </p:spPr>
        <p:txBody>
          <a:bodyPr>
            <a:noAutofit/>
          </a:bodyPr>
          <a:lstStyle/>
          <a:p>
            <a:r>
              <a:rPr lang="ar-EG" sz="3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وصل البطارية للمتحكم وتشغيل الروبوت</a:t>
            </a:r>
          </a:p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ربط الروبوتات بالحواسيب بواسطة سلك 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en-US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USB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تشغيل الملف "برنامج الارتباط" 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en-US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FTSCRACHTXT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واختيار امكانية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الارتباط بواسطة </a:t>
            </a:r>
            <a:r>
              <a:rPr lang="en-US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USB</a:t>
            </a:r>
            <a:r>
              <a:rPr lang="he-IL" sz="3600" dirty="0" smtClean="0">
                <a:latin typeface="Ara Hamah Alislam" panose="00000500000000000000" pitchFamily="2" charset="-78"/>
              </a:rPr>
              <a:t> (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الاولى</a:t>
            </a:r>
            <a:r>
              <a:rPr lang="he-IL" sz="3600" dirty="0" smtClean="0">
                <a:latin typeface="Ara Hamah Alislam" panose="00000500000000000000" pitchFamily="2" charset="-78"/>
              </a:rPr>
              <a:t>)</a:t>
            </a:r>
          </a:p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الدخول الى موقع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ScratchX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للتوسعة لفيشرتكنيك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الموافقة على شروط </a:t>
            </a:r>
          </a:p>
          <a:p>
            <a:pPr marL="457200" lvl="1" indent="0">
              <a:buNone/>
            </a:pP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الاستخدام </a:t>
            </a:r>
            <a:endParaRPr lang="he-IL" sz="3200" dirty="0" smtClean="0"/>
          </a:p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تأكد ان مصباح الدلالة على</a:t>
            </a:r>
          </a:p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وضع الروبوت أخضر </a:t>
            </a:r>
            <a:endParaRPr lang="he-IL" sz="3600" dirty="0" smtClean="0">
              <a:latin typeface="Ara Hamah Alislam" panose="000005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8282" y="4504516"/>
            <a:ext cx="1791878" cy="18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346" y="4289341"/>
            <a:ext cx="2290489" cy="22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191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5030" y="215333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EG" sz="48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أنغام الروبوت في سكراتش </a:t>
            </a:r>
            <a:r>
              <a:rPr lang="en-US" sz="48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X</a:t>
            </a:r>
            <a:endParaRPr lang="he-IL" sz="4800" b="1" dirty="0">
              <a:latin typeface="Ara Hamah Alislam" panose="00000500000000000000" pitchFamily="2" charset="-78"/>
            </a:endParaRP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741728" y="1317192"/>
            <a:ext cx="8596668" cy="5199518"/>
          </a:xfrm>
        </p:spPr>
        <p:txBody>
          <a:bodyPr>
            <a:noAutofit/>
          </a:bodyPr>
          <a:lstStyle/>
          <a:p>
            <a:r>
              <a:rPr lang="he-IL" sz="4400" dirty="0" smtClean="0"/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الانغام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4000" dirty="0" smtClean="0">
                <a:latin typeface="Ara Hamah Alislam" panose="00000500000000000000" pitchFamily="2" charset="-78"/>
              </a:rPr>
              <a:t> </a:t>
            </a:r>
            <a:r>
              <a:rPr lang="ar-EG" sz="4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النغمة هي مُخرج للمتحكم </a:t>
            </a:r>
            <a:endParaRPr lang="he-IL" sz="40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40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أ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مر: أَسمع نغمة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أمر: أَسمع نغمة حتى نهايتها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4000" dirty="0" smtClean="0">
                <a:latin typeface="Ara Hamah Alislam" panose="00000500000000000000" pitchFamily="2" charset="-78"/>
              </a:rPr>
              <a:t> </a:t>
            </a:r>
            <a:r>
              <a:rPr lang="ar-EG" sz="4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بناء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السيناريوهات</a:t>
            </a:r>
            <a:r>
              <a:rPr lang="ar-EG" sz="4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endParaRPr lang="he-IL" sz="40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40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أَسمعوا النغمة 3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2"/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 أَسمعوا نغمتين بشكل متواصل  </a:t>
            </a:r>
            <a:endParaRPr lang="he-IL" sz="3600" dirty="0" smtClean="0">
              <a:latin typeface="Ara Hamah Alislam" panose="00000500000000000000" pitchFamily="2" charset="-78"/>
            </a:endParaRPr>
          </a:p>
        </p:txBody>
      </p:sp>
      <p:pic>
        <p:nvPicPr>
          <p:cNvPr id="4" name="Picture 3" descr="music-25705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10" y="3161211"/>
            <a:ext cx="1783114" cy="21531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377" y="210354"/>
            <a:ext cx="5493867" cy="1320800"/>
          </a:xfrm>
        </p:spPr>
        <p:txBody>
          <a:bodyPr>
            <a:normAutofit/>
          </a:bodyPr>
          <a:lstStyle/>
          <a:p>
            <a:pPr algn="r"/>
            <a:r>
              <a:rPr lang="ar-EG" sz="66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محرك الروبوت </a:t>
            </a:r>
            <a:endParaRPr lang="he-IL" sz="6600" b="1" dirty="0">
              <a:latin typeface="Ara Hamah Alislam" panose="00000500000000000000" pitchFamily="2" charset="-78"/>
            </a:endParaRP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429787" y="1141210"/>
            <a:ext cx="8934368" cy="6127410"/>
          </a:xfrm>
        </p:spPr>
        <p:txBody>
          <a:bodyPr>
            <a:noAutofit/>
          </a:bodyPr>
          <a:lstStyle/>
          <a:p>
            <a:r>
              <a:rPr lang="he-IL" sz="4000" dirty="0" smtClean="0"/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ما هو المحرك ؟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المحرك هو </a:t>
            </a:r>
            <a:r>
              <a:rPr lang="ar-EG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̃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الة </a:t>
            </a:r>
            <a:r>
              <a:rPr lang="he-IL" sz="3400" dirty="0" smtClean="0">
                <a:latin typeface="Ara Hamah Alislam" panose="00000500000000000000" pitchFamily="2" charset="-78"/>
              </a:rPr>
              <a:t> 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تحول الطاقة الى جهد ميكانيكي</a:t>
            </a:r>
            <a:r>
              <a:rPr lang="he-IL" sz="3400" dirty="0" smtClean="0">
                <a:latin typeface="Ara Hamah Alislam" panose="00000500000000000000" pitchFamily="2" charset="-78"/>
              </a:rPr>
              <a:t>.</a:t>
            </a:r>
          </a:p>
          <a:p>
            <a:pPr lvl="2"/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محرك الروبوت يتلقى الكهرباء من المتحكم ويستخدمها لتدوير محوره 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بما ان عجلة الروبوت موصولة بمحور المحرك, فان تدوير المحور يؤدي الى تحريك الروبوت بأكمله  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المحرك يستطيع تلقي أمرين فقط !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ما هي سرعة تدوير المحور 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ما هو اتجاه تدوير المحور 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pPr lvl="1"/>
            <a:endParaRPr lang="he-IL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377" y="5141028"/>
            <a:ext cx="2081892" cy="15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84605" y="315947"/>
            <a:ext cx="4444425" cy="1320800"/>
          </a:xfrm>
        </p:spPr>
        <p:txBody>
          <a:bodyPr>
            <a:normAutofit/>
          </a:bodyPr>
          <a:lstStyle/>
          <a:p>
            <a:pPr algn="r"/>
            <a:r>
              <a:rPr lang="ar-EG" sz="66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أنواع الدفع </a:t>
            </a:r>
            <a:endParaRPr lang="he-IL" sz="6600" b="1" dirty="0">
              <a:latin typeface="Ara Hamah Alislam" panose="00000500000000000000" pitchFamily="2" charset="-78"/>
            </a:endParaRP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751758" y="1445979"/>
            <a:ext cx="8934368" cy="5263913"/>
          </a:xfrm>
        </p:spPr>
        <p:txBody>
          <a:bodyPr>
            <a:noAutofit/>
          </a:bodyPr>
          <a:lstStyle/>
          <a:p>
            <a:r>
              <a:rPr lang="he-IL" sz="3600" dirty="0" smtClean="0"/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دفع مُتزامن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مُتزامن = مُنسق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هكذا تعمل سيارتنا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2"/>
            <a:r>
              <a:rPr lang="en-US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العجلات الأمامية المسؤولة عن التحرك تدور بنفس الإتجاه والسرعة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مساوئ :</a:t>
            </a:r>
            <a:r>
              <a:rPr lang="ar-EG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انعدام المرونة في الحركة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2"/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 أية</a:t>
            </a:r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أنواع التحركات لا يمكننا تنفيذها بسيارتنا ؟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محاسن : يكفي محرك واحد لعجلين </a:t>
            </a:r>
            <a:endParaRPr lang="he-IL" sz="3200" dirty="0" smtClean="0">
              <a:latin typeface="Ara Hamah Alislam" panose="00000500000000000000" pitchFamily="2" charset="-78"/>
            </a:endParaRPr>
          </a:p>
        </p:txBody>
      </p:sp>
      <p:pic>
        <p:nvPicPr>
          <p:cNvPr id="6" name="Picture 5" descr="car-33556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18" y="1617292"/>
            <a:ext cx="3169920" cy="17484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nzer-2466145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70189">
            <a:off x="-291705" y="4974978"/>
            <a:ext cx="3872342" cy="2057182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00024" y="133081"/>
            <a:ext cx="3066384" cy="1320800"/>
          </a:xfrm>
        </p:spPr>
        <p:txBody>
          <a:bodyPr>
            <a:normAutofit/>
          </a:bodyPr>
          <a:lstStyle/>
          <a:p>
            <a:pPr algn="r"/>
            <a:r>
              <a:rPr lang="ar-EG" sz="6000" b="1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أنواع الدفع </a:t>
            </a:r>
            <a:endParaRPr lang="he-IL" sz="60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148296"/>
            <a:ext cx="9371036" cy="4825478"/>
          </a:xfrm>
        </p:spPr>
        <p:txBody>
          <a:bodyPr>
            <a:noAutofit/>
          </a:bodyPr>
          <a:lstStyle/>
          <a:p>
            <a:r>
              <a:rPr lang="he-IL" sz="4000" dirty="0" smtClean="0"/>
              <a:t> </a:t>
            </a:r>
            <a:r>
              <a:rPr lang="ar-EG" sz="4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دفع الدبابة </a:t>
            </a:r>
            <a:endParaRPr lang="he-IL" sz="40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8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لكل جانب في المركبة هنالك محرك خاص به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هكذا تعمل الدبابة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2"/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تستطيع عجلات المركبة ان تدور باتجاهات متعاكسة </a:t>
            </a:r>
          </a:p>
          <a:p>
            <a:pPr lvl="2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كل عجل يستطيع الدوران بسرعة مختلفة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مساوئ : المركبة بحاجة الى محركين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محاسن : مرونة الحركة </a:t>
            </a:r>
            <a:endParaRPr lang="he-IL" sz="36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313</Words>
  <Application>Microsoft Office PowerPoint</Application>
  <PresentationFormat>Custom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פיאה</vt:lpstr>
      <vt:lpstr>برمجة الروبوت !  أنواع التحركات  </vt:lpstr>
      <vt:lpstr>قائمة المحتويات </vt:lpstr>
      <vt:lpstr>مراجعة وتذكير </vt:lpstr>
      <vt:lpstr>أوامر الروبوت بالسكراتشX </vt:lpstr>
      <vt:lpstr>ربط الروبوت بالحاسوب </vt:lpstr>
      <vt:lpstr>أوامر أنغام الروبوت في سكراتش X</vt:lpstr>
      <vt:lpstr>محرك الروبوت </vt:lpstr>
      <vt:lpstr>أنواع الدفع </vt:lpstr>
      <vt:lpstr>أنواع الدفع </vt:lpstr>
      <vt:lpstr>الترتيب والنظافة 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143</cp:revision>
  <dcterms:created xsi:type="dcterms:W3CDTF">2017-08-08T19:01:28Z</dcterms:created>
  <dcterms:modified xsi:type="dcterms:W3CDTF">2018-05-08T05:51:39Z</dcterms:modified>
</cp:coreProperties>
</file>