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87" r:id="rId5"/>
    <p:sldId id="290" r:id="rId6"/>
    <p:sldId id="289" r:id="rId7"/>
    <p:sldId id="294" r:id="rId8"/>
    <p:sldId id="295" r:id="rId9"/>
    <p:sldId id="29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/>
          <p:cNvSpPr txBox="1">
            <a:spLocks/>
          </p:cNvSpPr>
          <p:nvPr/>
        </p:nvSpPr>
        <p:spPr>
          <a:xfrm>
            <a:off x="1993900" y="812800"/>
            <a:ext cx="6817460" cy="470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EG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برمجة الروبوت ! </a:t>
            </a:r>
            <a:r>
              <a:rPr lang="he-IL" sz="9600" dirty="0" smtClean="0">
                <a:latin typeface="Traditional Arabic" panose="02020603050405020304" pitchFamily="18" charset="-78"/>
              </a:rPr>
              <a:t/>
            </a:r>
            <a:br>
              <a:rPr lang="he-IL" sz="9600" dirty="0" smtClean="0">
                <a:latin typeface="Traditional Arabic" panose="02020603050405020304" pitchFamily="18" charset="-78"/>
              </a:rPr>
            </a:br>
            <a:r>
              <a:rPr lang="ar-EG" sz="9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أنواع التحركات </a:t>
            </a:r>
            <a:r>
              <a:rPr lang="he-IL" sz="9600" dirty="0" smtClean="0">
                <a:latin typeface="Traditional Arabic" panose="02020603050405020304" pitchFamily="18" charset="-78"/>
              </a:rPr>
              <a:t/>
            </a:r>
            <a:br>
              <a:rPr lang="he-IL" sz="9600" dirty="0" smtClean="0">
                <a:latin typeface="Traditional Arabic" panose="02020603050405020304" pitchFamily="18" charset="-78"/>
              </a:rPr>
            </a:br>
            <a:endParaRPr lang="he-IL" sz="9600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الترتيب والنظافة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487386" y="1557683"/>
            <a:ext cx="8596668" cy="4388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حفظ مشروع </a:t>
            </a:r>
            <a:r>
              <a:rPr lang="ar-EG" sz="5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السكراتش</a:t>
            </a:r>
            <a:r>
              <a:rPr lang="ar-EG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609600" indent="-609600"/>
            <a:r>
              <a:rPr lang="ar-EG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اغلاق "النوافذ" في الحاسوب</a:t>
            </a:r>
            <a:endParaRPr lang="he-IL" sz="5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ar-EG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إطفاء الروبوت </a:t>
            </a:r>
            <a:endParaRPr lang="he-IL" sz="5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ar-EG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ترتيب المعدات ومحطة العمل </a:t>
            </a:r>
            <a:endParaRPr lang="he-IL" sz="5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ar-EG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نزع البطارية </a:t>
            </a:r>
            <a:endParaRPr lang="he-IL" sz="5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ar-EG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قم بتوصيل البطارية الى محطة الشحن </a:t>
            </a:r>
            <a:endParaRPr lang="he-IL" sz="5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ar-EG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رتب الروبوت قبل وضعه في الخزانة </a:t>
            </a:r>
            <a:r>
              <a:rPr lang="en-US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5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2413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قائمة المحتويات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838035" y="1016000"/>
            <a:ext cx="8275266" cy="5496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مراجعة وتذكير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أوامر الروبوت في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Scratch3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سكراتش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أنواع الأوامر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ربط الروبوت بالحاسوب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أوامر نغمات الروبوت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أوامر محركات الروبوت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تعرف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أوامر للروبوت لتفعيل المحركات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تمرين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ترتيب ونظافة </a:t>
            </a:r>
            <a:endParaRPr lang="he-I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مراجعة وتذكير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68405" y="1930400"/>
            <a:ext cx="847492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إرسال أوامر الى الروبوت </a:t>
            </a:r>
            <a:endParaRPr lang="he-IL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بيئة ال </a:t>
            </a:r>
            <a:r>
              <a:rPr lang="he-I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Scratch 3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سكراتش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he-IL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2734" y="2667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أوامر الروبوت بـ </a:t>
            </a:r>
            <a:r>
              <a:rPr lang="he-IL" sz="4400" b="1" dirty="0" smtClean="0"/>
              <a:t>- </a:t>
            </a:r>
            <a:r>
              <a:rPr lang="en-US" sz="4400" b="1" dirty="0" smtClean="0"/>
              <a:t>Scratch </a:t>
            </a:r>
            <a:r>
              <a:rPr lang="en-US" sz="4400" b="1" dirty="0" smtClean="0"/>
              <a:t>3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931334" y="1362585"/>
            <a:ext cx="8596668" cy="4995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أنواع أوامر الروبوت </a:t>
            </a:r>
            <a:endParaRPr lang="he-IL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أوامر "قبعة" لابتداء عمليات </a:t>
            </a:r>
            <a:endParaRPr lang="he-IL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أحداث تعتمد على </a:t>
            </a:r>
            <a:r>
              <a:rPr lang="ar-EG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مجسات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أوامر شرطية </a:t>
            </a:r>
            <a:endParaRPr lang="he-IL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دمج أوامر قراءة قيم </a:t>
            </a:r>
            <a:r>
              <a:rPr lang="ar-EG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المجسات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أوامر عمل لتفعيل وسائل المُخرج </a:t>
            </a:r>
            <a:endParaRPr lang="he-IL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434" y="215333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ربط الروبوت بالحاسوب</a:t>
            </a:r>
            <a:endParaRPr lang="he-IL" sz="4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333" y="4959020"/>
            <a:ext cx="3133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38280" y="1277775"/>
            <a:ext cx="9496975" cy="6042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وصل البطارية للمتحكم وتشغيل الروبوت</a:t>
            </a:r>
          </a:p>
          <a:p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ربط الروبوتات بالحواسيب بواسطة سلك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USB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تشغيل الملف "برنامج الارتباط"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FTSCRACHTXT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واختيار امكانية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الارتباط بواسطة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USB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الاولى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الدخول الى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بيئة العمل واضافة أوامر المتحكم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TXT </a:t>
            </a:r>
            <a:r>
              <a:rPr lang="ar-J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التابع </a:t>
            </a:r>
            <a:r>
              <a:rPr lang="ar-JO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لفيشرتكنيك</a:t>
            </a:r>
            <a:endParaRPr lang="ar-JO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J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التأكد بأن الروبوت متصل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sz="4400" b="1" dirty="0" smtClean="0"/>
              <a:t>أوامر أنغام الروبوت في </a:t>
            </a:r>
            <a:r>
              <a:rPr lang="en-US" sz="4400" b="1" dirty="0" smtClean="0"/>
              <a:t>Scratch </a:t>
            </a:r>
            <a:r>
              <a:rPr lang="en-US" sz="4400" b="1" dirty="0" smtClean="0"/>
              <a:t>3</a:t>
            </a:r>
            <a:endParaRPr lang="he-IL" sz="4400" b="1" dirty="0"/>
          </a:p>
        </p:txBody>
      </p:sp>
      <p:pic>
        <p:nvPicPr>
          <p:cNvPr id="4" name="Picture 3" descr="music-25705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10" y="3161211"/>
            <a:ext cx="1783114" cy="2153194"/>
          </a:xfrm>
          <a:prstGeom prst="rect">
            <a:avLst/>
          </a:prstGeom>
        </p:spPr>
      </p:pic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021128" y="1387213"/>
            <a:ext cx="8596668" cy="5199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أوامر الانغام </a:t>
            </a:r>
            <a:endParaRPr lang="he-IL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النغمة هي مُخرج للمتحكم </a:t>
            </a:r>
            <a:endParaRPr lang="he-IL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أمر: أَسمع نغمة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أمر: أَسمع نغمة حتى نهايتها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بناء </a:t>
            </a:r>
            <a:r>
              <a:rPr lang="ar-E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السيناريوهات</a:t>
            </a:r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أَسمعوا النغمة 3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أَسمعوا نغمتين بشكل متواصل 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2734" y="1905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محرك الروبوت</a:t>
            </a:r>
            <a:endParaRPr lang="he-IL" sz="4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188" y="4816309"/>
            <a:ext cx="2081892" cy="159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702734" y="1016000"/>
            <a:ext cx="8934368" cy="612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 هو المحرك ؟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المحرك هو ̃الة 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تحول الطاقة الى جهد ميكانيكي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محرك الروبوت يتلقى الكهرباء من المتحكم ويستخدمها لتدوير محوره 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بما ان عجلة الروبوت موصولة بمحور المحرك, فان تدوير المحور يؤدي الى تحريك الروبوت بأكمله  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المحرك يستطيع تلقي أمرين فقط !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 هي سرعة تدوير المحور 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 هو اتجاه تدوير المحور 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أنواع الدفع</a:t>
            </a:r>
            <a:endParaRPr lang="he-IL" sz="4400" b="1" dirty="0"/>
          </a:p>
        </p:txBody>
      </p:sp>
      <p:pic>
        <p:nvPicPr>
          <p:cNvPr id="6" name="Picture 5" descr="car-33556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18" y="1737360"/>
            <a:ext cx="3169920" cy="1748409"/>
          </a:xfrm>
          <a:prstGeom prst="rect">
            <a:avLst/>
          </a:prstGeom>
        </p:spPr>
      </p:pic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677334" y="1432560"/>
            <a:ext cx="8934368" cy="52639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دفع مُتزامن 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مُتزامن = مُنسق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هكذا تعمل سيارتنا 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العجلات الأمامية المسؤولة عن التحرك تدور بنفس </a:t>
            </a:r>
            <a:r>
              <a:rPr lang="ar-E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الإتجاه</a:t>
            </a:r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والسرعة 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مساوئ : انعدام المرونة في الحركة 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أية</a:t>
            </a:r>
            <a:r>
              <a:rPr lang="he-I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أنواع التحركات لا يمكننا تنفيذها بسيارتنا ؟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محاسن : يكفي محرك واحد لعجلين 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nzer-2466145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70189">
            <a:off x="157907" y="4925812"/>
            <a:ext cx="3945269" cy="209592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1784" y="101033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أنواع الدفع</a:t>
            </a:r>
            <a:endParaRPr lang="he-IL" sz="4400" b="1" dirty="0"/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121300" y="875733"/>
            <a:ext cx="9371036" cy="4825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دفع الدبابة </a:t>
            </a:r>
            <a:endParaRPr lang="he-IL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لكل جانب في المركبة هنالك محرك خاص به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هكذا تعمل الدبابة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تستطيع عجلات المركبة ان تدور باتجاهات متعاكسة </a:t>
            </a:r>
          </a:p>
          <a:p>
            <a:pPr lvl="2"/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كل عجل يستطيع الدوران بسرعة مختلفة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مساوئ : المركبة بحاجة الى محركين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محاسن : مرونة الحركة </a:t>
            </a:r>
            <a:endParaRPr lang="he-I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310</Words>
  <Application>Microsoft Office PowerPoint</Application>
  <PresentationFormat>מסך רחב</PresentationFormat>
  <Paragraphs>68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Gisha</vt:lpstr>
      <vt:lpstr>Tahoma</vt:lpstr>
      <vt:lpstr>Times New Roman</vt:lpstr>
      <vt:lpstr>Traditional Arabic</vt:lpstr>
      <vt:lpstr>Trebuchet MS</vt:lpstr>
      <vt:lpstr>Wingdings 3</vt:lpstr>
      <vt:lpstr>פיאה</vt:lpstr>
      <vt:lpstr>מצגת של PowerPoint</vt:lpstr>
      <vt:lpstr>قائمة المحتويات</vt:lpstr>
      <vt:lpstr>مراجعة وتذكير</vt:lpstr>
      <vt:lpstr>أوامر الروبوت بـ - Scratch 3</vt:lpstr>
      <vt:lpstr>ربط الروبوت بالحاسوب</vt:lpstr>
      <vt:lpstr>أوامر أنغام الروبوت في Scratch 3</vt:lpstr>
      <vt:lpstr>محرك الروبوت</vt:lpstr>
      <vt:lpstr>أنواع الدفع</vt:lpstr>
      <vt:lpstr>أنواع الدفع</vt:lpstr>
      <vt:lpstr>الترتيب والنظافة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Windows User</cp:lastModifiedBy>
  <cp:revision>119</cp:revision>
  <dcterms:created xsi:type="dcterms:W3CDTF">2017-08-08T19:01:28Z</dcterms:created>
  <dcterms:modified xsi:type="dcterms:W3CDTF">2019-10-29T20:41:13Z</dcterms:modified>
</cp:coreProperties>
</file>