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81" r:id="rId1"/>
  </p:sldMasterIdLst>
  <p:sldIdLst>
    <p:sldId id="256" r:id="rId2"/>
    <p:sldId id="274" r:id="rId3"/>
    <p:sldId id="275" r:id="rId4"/>
    <p:sldId id="287" r:id="rId5"/>
    <p:sldId id="290" r:id="rId6"/>
    <p:sldId id="289" r:id="rId7"/>
    <p:sldId id="294" r:id="rId8"/>
    <p:sldId id="295" r:id="rId9"/>
    <p:sldId id="296" r:id="rId10"/>
    <p:sldId id="27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7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70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99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73712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574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4790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784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070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480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633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89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47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6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77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387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75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77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16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1"/>
          <p:cNvSpPr txBox="1">
            <a:spLocks/>
          </p:cNvSpPr>
          <p:nvPr/>
        </p:nvSpPr>
        <p:spPr>
          <a:xfrm>
            <a:off x="1993900" y="812800"/>
            <a:ext cx="6817460" cy="47062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ar-EG" sz="9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برمجة الروبوت ! </a:t>
            </a:r>
            <a:r>
              <a:rPr lang="he-IL" sz="9600" dirty="0" smtClean="0">
                <a:latin typeface="Traditional Arabic" panose="02020603050405020304" pitchFamily="18" charset="-78"/>
              </a:rPr>
              <a:t/>
            </a:r>
            <a:br>
              <a:rPr lang="he-IL" sz="9600" dirty="0" smtClean="0">
                <a:latin typeface="Traditional Arabic" panose="02020603050405020304" pitchFamily="18" charset="-78"/>
              </a:rPr>
            </a:br>
            <a:r>
              <a:rPr lang="ar-EG" sz="9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أنواع التحركات </a:t>
            </a:r>
            <a:r>
              <a:rPr lang="he-IL" sz="9600" dirty="0" smtClean="0">
                <a:latin typeface="Traditional Arabic" panose="02020603050405020304" pitchFamily="18" charset="-78"/>
              </a:rPr>
              <a:t/>
            </a:r>
            <a:br>
              <a:rPr lang="he-IL" sz="9600" dirty="0" smtClean="0">
                <a:latin typeface="Traditional Arabic" panose="02020603050405020304" pitchFamily="18" charset="-78"/>
              </a:rPr>
            </a:br>
            <a:endParaRPr lang="he-IL" sz="9600" dirty="0">
              <a:latin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9765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sz="4400" b="1" dirty="0" smtClean="0"/>
              <a:t>الترتيب والنظافة</a:t>
            </a:r>
            <a:endParaRPr lang="he-IL" sz="4400" b="1" dirty="0"/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>
          <a:xfrm>
            <a:off x="487386" y="1557683"/>
            <a:ext cx="8596668" cy="438814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/>
            <a:r>
              <a:rPr lang="ar-EG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5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حفظ مشروع </a:t>
            </a:r>
            <a:r>
              <a:rPr lang="ar-EG" sz="5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السكراتش</a:t>
            </a:r>
            <a:r>
              <a:rPr lang="ar-EG" sz="5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609600" indent="-609600"/>
            <a:r>
              <a:rPr lang="ar-EG" sz="5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اغلاق "النوافذ" في الحاسوب</a:t>
            </a:r>
            <a:endParaRPr lang="he-IL" sz="5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/>
            <a:r>
              <a:rPr lang="ar-EG" sz="5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إطفاء الروبوت </a:t>
            </a:r>
            <a:endParaRPr lang="he-IL" sz="5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/>
            <a:r>
              <a:rPr lang="ar-EG" sz="5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ترتيب المعدات ومحطة العمل </a:t>
            </a:r>
            <a:endParaRPr lang="he-IL" sz="5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/>
            <a:r>
              <a:rPr lang="ar-EG" sz="5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نزع البطارية </a:t>
            </a:r>
            <a:endParaRPr lang="he-IL" sz="5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/>
            <a:r>
              <a:rPr lang="ar-EG" sz="5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قم بتوصيل البطارية الى محطة الشحن </a:t>
            </a:r>
            <a:endParaRPr lang="he-IL" sz="5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/>
            <a:r>
              <a:rPr lang="ar-EG" sz="5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رتب الروبوت قبل وضعه في الخزانة </a:t>
            </a:r>
            <a:r>
              <a:rPr lang="en-US" sz="5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e-IL" sz="5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77334" y="241300"/>
            <a:ext cx="8596668" cy="1320800"/>
          </a:xfrm>
        </p:spPr>
        <p:txBody>
          <a:bodyPr>
            <a:normAutofit/>
          </a:bodyPr>
          <a:lstStyle/>
          <a:p>
            <a:pPr algn="r"/>
            <a:r>
              <a:rPr lang="ar-JO" sz="4400" b="1" dirty="0" smtClean="0"/>
              <a:t>قائمة المحتويات</a:t>
            </a:r>
            <a:endParaRPr lang="he-IL" sz="4400" b="1" dirty="0"/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>
          <a:xfrm>
            <a:off x="838035" y="1016000"/>
            <a:ext cx="8275266" cy="54960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مراجعة وتذكير </a:t>
            </a:r>
            <a:endParaRPr lang="he-I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e-I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أوامر الروبوت في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Scratch3</a:t>
            </a:r>
            <a:r>
              <a:rPr lang="ar-E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سكراتش</a:t>
            </a:r>
            <a:r>
              <a:rPr lang="ar-E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he-I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e-I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أنواع الأوامر </a:t>
            </a:r>
            <a:endParaRPr lang="he-I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e-I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ربط الروبوت بالحاسوب </a:t>
            </a:r>
            <a:endParaRPr lang="he-I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ar-E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أوامر نغمات الروبوت </a:t>
            </a:r>
            <a:endParaRPr lang="he-I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ar-E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أوامر محركات الروبوت </a:t>
            </a:r>
            <a:endParaRPr lang="he-I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e-I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تعرف </a:t>
            </a:r>
            <a:endParaRPr lang="he-I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e-I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أوامر للروبوت لتفعيل المحركات </a:t>
            </a:r>
            <a:endParaRPr lang="he-I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ar-E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تمرين </a:t>
            </a:r>
            <a:endParaRPr lang="he-I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ar-E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ترتيب ونظافة </a:t>
            </a:r>
            <a:endParaRPr lang="he-I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sz="4400" b="1" dirty="0" smtClean="0"/>
              <a:t>مراجعة وتذكير</a:t>
            </a:r>
            <a:endParaRPr lang="he-IL" sz="4400" b="1" dirty="0"/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>
          <a:xfrm>
            <a:off x="1068405" y="1930400"/>
            <a:ext cx="8474926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إرسال أوامر الى الروبوت </a:t>
            </a:r>
            <a:endParaRPr lang="he-IL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ar-EG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بيئة ال </a:t>
            </a:r>
            <a:r>
              <a:rPr lang="he-IL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Scratch 3</a:t>
            </a:r>
            <a:r>
              <a:rPr lang="ar-EG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سكراتش</a:t>
            </a:r>
            <a:r>
              <a:rPr lang="ar-EG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he-IL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02734" y="266700"/>
            <a:ext cx="8596668" cy="1320800"/>
          </a:xfrm>
        </p:spPr>
        <p:txBody>
          <a:bodyPr>
            <a:normAutofit/>
          </a:bodyPr>
          <a:lstStyle/>
          <a:p>
            <a:pPr algn="r"/>
            <a:r>
              <a:rPr lang="ar-JO" sz="4400" b="1" dirty="0" smtClean="0"/>
              <a:t>أوامر الروبوت بـ </a:t>
            </a:r>
            <a:r>
              <a:rPr lang="he-IL" sz="4400" b="1" dirty="0" smtClean="0"/>
              <a:t>- </a:t>
            </a:r>
            <a:r>
              <a:rPr lang="en-US" sz="4400" b="1" dirty="0" smtClean="0"/>
              <a:t>Scratch </a:t>
            </a:r>
            <a:r>
              <a:rPr lang="en-US" sz="4400" b="1" dirty="0" smtClean="0"/>
              <a:t>3</a:t>
            </a:r>
            <a:endParaRPr lang="he-IL" sz="4400" b="1" dirty="0"/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>
          <a:xfrm>
            <a:off x="931334" y="1362585"/>
            <a:ext cx="8596668" cy="4995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أنواع أوامر الروبوت </a:t>
            </a:r>
            <a:endParaRPr lang="he-IL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e-I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أوامر "قبعة" لابتداء عمليات </a:t>
            </a:r>
            <a:endParaRPr lang="he-IL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he-I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أحداث تعتمد على </a:t>
            </a:r>
            <a:r>
              <a:rPr lang="ar-EG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مجسات</a:t>
            </a:r>
            <a:r>
              <a:rPr lang="ar-EG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e-IL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e-I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أوامر شرطية </a:t>
            </a:r>
            <a:endParaRPr lang="he-IL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he-I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دمج أوامر قراءة قيم </a:t>
            </a:r>
            <a:r>
              <a:rPr lang="ar-EG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المجسات</a:t>
            </a:r>
            <a:r>
              <a:rPr lang="ar-EG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e-IL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e-I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أوامر عمل لتفعيل وسائل المُخرج </a:t>
            </a:r>
            <a:endParaRPr lang="he-IL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88434" y="215333"/>
            <a:ext cx="8596668" cy="1320800"/>
          </a:xfrm>
        </p:spPr>
        <p:txBody>
          <a:bodyPr>
            <a:normAutofit/>
          </a:bodyPr>
          <a:lstStyle/>
          <a:p>
            <a:pPr algn="r"/>
            <a:r>
              <a:rPr lang="ar-JO" sz="4400" b="1" dirty="0" smtClean="0"/>
              <a:t>ربط الروبوت بالحاسوب</a:t>
            </a:r>
            <a:endParaRPr lang="he-IL" sz="44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333" y="4959020"/>
            <a:ext cx="31337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מציין מיקום תוכן 2"/>
          <p:cNvSpPr txBox="1">
            <a:spLocks/>
          </p:cNvSpPr>
          <p:nvPr/>
        </p:nvSpPr>
        <p:spPr>
          <a:xfrm>
            <a:off x="138280" y="1277775"/>
            <a:ext cx="9496975" cy="60420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وصل البطارية للمتحكم وتشغيل الروبوت</a:t>
            </a:r>
          </a:p>
          <a:p>
            <a:r>
              <a:rPr lang="ar-EG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ربط الروبوتات بالحواسيب بواسطة سلك </a:t>
            </a:r>
            <a:r>
              <a:rPr lang="he-I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USB</a:t>
            </a:r>
            <a:endParaRPr lang="he-IL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ar-EG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تشغيل الملف "برنامج الارتباط" </a:t>
            </a:r>
            <a:r>
              <a:rPr lang="he-I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FTSCRACHTXT</a:t>
            </a:r>
            <a:r>
              <a:rPr lang="he-I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واختيار امكانية</a:t>
            </a:r>
            <a:r>
              <a:rPr lang="he-I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الارتباط بواسطة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USB</a:t>
            </a:r>
            <a:r>
              <a:rPr lang="he-I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ar-EG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الاولى</a:t>
            </a:r>
            <a:r>
              <a:rPr lang="he-I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ar-EG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الدخول الى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JO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بيئة العمل واضافة أوامر المتحكم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TXT </a:t>
            </a:r>
            <a:r>
              <a:rPr lang="ar-JO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التابع </a:t>
            </a:r>
            <a:r>
              <a:rPr lang="ar-JO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لفيشرتكنيك</a:t>
            </a:r>
            <a:endParaRPr lang="ar-JO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ar-JO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التأكد بأن الروبوت متصل</a:t>
            </a:r>
            <a:endParaRPr lang="he-IL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JO" sz="4400" b="1" dirty="0" smtClean="0"/>
              <a:t>أوامر أنغام الروبوت في </a:t>
            </a:r>
            <a:r>
              <a:rPr lang="en-US" sz="4400" b="1" dirty="0" smtClean="0"/>
              <a:t>Scratch </a:t>
            </a:r>
            <a:r>
              <a:rPr lang="en-US" sz="4400" b="1" dirty="0" smtClean="0"/>
              <a:t>3</a:t>
            </a:r>
            <a:endParaRPr lang="he-IL" sz="4400" b="1" dirty="0"/>
          </a:p>
        </p:txBody>
      </p:sp>
      <p:pic>
        <p:nvPicPr>
          <p:cNvPr id="4" name="Picture 3" descr="music-25705_6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310" y="3161211"/>
            <a:ext cx="1783114" cy="2153194"/>
          </a:xfrm>
          <a:prstGeom prst="rect">
            <a:avLst/>
          </a:prstGeom>
        </p:spPr>
      </p:pic>
      <p:sp>
        <p:nvSpPr>
          <p:cNvPr id="6" name="מציין מיקום תוכן 2"/>
          <p:cNvSpPr txBox="1">
            <a:spLocks/>
          </p:cNvSpPr>
          <p:nvPr/>
        </p:nvSpPr>
        <p:spPr>
          <a:xfrm>
            <a:off x="1021128" y="1387213"/>
            <a:ext cx="8596668" cy="51995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أوامر الانغام </a:t>
            </a:r>
            <a:endParaRPr lang="he-IL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e-IL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النغمة هي مُخرج للمتحكم </a:t>
            </a:r>
            <a:endParaRPr lang="he-IL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he-IL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أمر: أَسمع نغمة </a:t>
            </a:r>
            <a:endParaRPr lang="he-IL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he-I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أمر: أَسمع نغمة حتى نهايتها </a:t>
            </a:r>
            <a:endParaRPr lang="he-IL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e-IL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بناء </a:t>
            </a:r>
            <a:r>
              <a:rPr lang="ar-EG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السيناريوهات</a:t>
            </a:r>
            <a:r>
              <a:rPr lang="ar-EG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e-IL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he-IL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أَسمعوا النغمة 3 </a:t>
            </a:r>
            <a:endParaRPr lang="he-IL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ar-EG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أَسمعوا نغمتين بشكل متواصل  </a:t>
            </a:r>
            <a:endParaRPr lang="he-IL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02734" y="190500"/>
            <a:ext cx="8596668" cy="1320800"/>
          </a:xfrm>
        </p:spPr>
        <p:txBody>
          <a:bodyPr>
            <a:normAutofit/>
          </a:bodyPr>
          <a:lstStyle/>
          <a:p>
            <a:pPr algn="r"/>
            <a:r>
              <a:rPr lang="ar-JO" sz="4400" b="1" dirty="0" smtClean="0"/>
              <a:t>محرك الروبوت</a:t>
            </a:r>
            <a:endParaRPr lang="he-IL" sz="44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4188" y="4816309"/>
            <a:ext cx="2081892" cy="1591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מציין מיקום תוכן 2"/>
          <p:cNvSpPr txBox="1">
            <a:spLocks/>
          </p:cNvSpPr>
          <p:nvPr/>
        </p:nvSpPr>
        <p:spPr>
          <a:xfrm>
            <a:off x="702734" y="1016000"/>
            <a:ext cx="8934368" cy="61274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ما هو المحرك ؟</a:t>
            </a:r>
            <a:endParaRPr lang="he-IL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e-IL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المحرك هو ̃الة </a:t>
            </a:r>
            <a:r>
              <a:rPr lang="he-IL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ar-EG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تحول الطاقة الى جهد ميكانيكي</a:t>
            </a:r>
            <a:r>
              <a:rPr lang="he-IL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2"/>
            <a:r>
              <a:rPr lang="he-IL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محرك الروبوت يتلقى الكهرباء من المتحكم ويستخدمها لتدوير محوره </a:t>
            </a:r>
            <a:endParaRPr lang="he-IL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he-IL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بما ان عجلة الروبوت موصولة بمحور المحرك, فان تدوير المحور يؤدي الى تحريك الروبوت بأكمله  </a:t>
            </a:r>
            <a:endParaRPr lang="he-IL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e-IL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المحرك يستطيع تلقي أمرين فقط !</a:t>
            </a:r>
            <a:endParaRPr lang="he-IL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he-IL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ما هي سرعة تدوير المحور </a:t>
            </a:r>
            <a:endParaRPr lang="he-IL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he-IL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ما هو اتجاه تدوير المحور </a:t>
            </a:r>
            <a:endParaRPr lang="he-IL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he-IL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sz="4400" b="1" dirty="0" smtClean="0"/>
              <a:t>أنواع الدفع</a:t>
            </a:r>
            <a:endParaRPr lang="he-IL" sz="4400" b="1" dirty="0"/>
          </a:p>
        </p:txBody>
      </p:sp>
      <p:pic>
        <p:nvPicPr>
          <p:cNvPr id="6" name="Picture 5" descr="car-33556_6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618" y="1737360"/>
            <a:ext cx="3169920" cy="1748409"/>
          </a:xfrm>
          <a:prstGeom prst="rect">
            <a:avLst/>
          </a:prstGeom>
        </p:spPr>
      </p:pic>
      <p:sp>
        <p:nvSpPr>
          <p:cNvPr id="7" name="מציין מיקום תוכן 2"/>
          <p:cNvSpPr txBox="1">
            <a:spLocks/>
          </p:cNvSpPr>
          <p:nvPr/>
        </p:nvSpPr>
        <p:spPr>
          <a:xfrm>
            <a:off x="677334" y="1432560"/>
            <a:ext cx="8934368" cy="52639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دفع مُتزامن </a:t>
            </a:r>
            <a:endParaRPr lang="he-IL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e-I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مُتزامن = مُنسق</a:t>
            </a:r>
            <a:endParaRPr lang="he-IL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e-I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هكذا تعمل سيارتنا </a:t>
            </a:r>
            <a:endParaRPr lang="he-IL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العجلات الأمامية المسؤولة عن التحرك تدور بنفس </a:t>
            </a:r>
            <a:r>
              <a:rPr lang="ar-EG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الإتجاه</a:t>
            </a:r>
            <a:r>
              <a:rPr lang="ar-E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والسرعة </a:t>
            </a:r>
            <a:endParaRPr lang="he-IL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he-I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مساوئ : انعدام المرونة في الحركة </a:t>
            </a:r>
            <a:endParaRPr lang="he-IL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ar-E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أية</a:t>
            </a:r>
            <a:r>
              <a:rPr lang="he-I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أنواع التحركات لا يمكننا تنفيذها بسيارتنا ؟</a:t>
            </a:r>
            <a:endParaRPr lang="he-IL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he-I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محاسن : يكفي محرك واحد لعجلين </a:t>
            </a:r>
            <a:endParaRPr lang="he-IL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anzer-2466145_6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970189">
            <a:off x="157907" y="4925812"/>
            <a:ext cx="3945269" cy="2095924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41784" y="101033"/>
            <a:ext cx="8596668" cy="1320800"/>
          </a:xfrm>
        </p:spPr>
        <p:txBody>
          <a:bodyPr>
            <a:normAutofit/>
          </a:bodyPr>
          <a:lstStyle/>
          <a:p>
            <a:pPr algn="r"/>
            <a:r>
              <a:rPr lang="ar-JO" sz="4400" b="1" dirty="0" smtClean="0"/>
              <a:t>أنواع الدفع</a:t>
            </a:r>
            <a:endParaRPr lang="he-IL" sz="4400" b="1" dirty="0"/>
          </a:p>
        </p:txBody>
      </p:sp>
      <p:sp>
        <p:nvSpPr>
          <p:cNvPr id="7" name="מציין מיקום תוכן 2"/>
          <p:cNvSpPr txBox="1">
            <a:spLocks/>
          </p:cNvSpPr>
          <p:nvPr/>
        </p:nvSpPr>
        <p:spPr>
          <a:xfrm>
            <a:off x="121300" y="875733"/>
            <a:ext cx="9371036" cy="48254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دفع الدبابة </a:t>
            </a:r>
            <a:endParaRPr lang="he-IL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e-IL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لكل جانب في المركبة هنالك محرك خاص به </a:t>
            </a:r>
            <a:endParaRPr lang="he-IL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e-I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هكذا تعمل الدبابة </a:t>
            </a:r>
            <a:endParaRPr lang="he-IL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ar-EG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تستطيع عجلات المركبة ان تدور باتجاهات متعاكسة </a:t>
            </a:r>
          </a:p>
          <a:p>
            <a:pPr lvl="2"/>
            <a:r>
              <a:rPr lang="he-I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كل عجل يستطيع الدوران بسرعة مختلفة </a:t>
            </a:r>
            <a:endParaRPr lang="he-IL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he-I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مساوئ : المركبة بحاجة الى محركين </a:t>
            </a:r>
            <a:endParaRPr lang="he-IL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he-I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محاسن : مرونة الحركة </a:t>
            </a:r>
            <a:endParaRPr lang="he-IL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פיאה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פיאה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פיאה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1447</TotalTime>
  <Words>310</Words>
  <Application>Microsoft Office PowerPoint</Application>
  <PresentationFormat>מסך רחב</PresentationFormat>
  <Paragraphs>68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8" baseType="lpstr">
      <vt:lpstr>Arial</vt:lpstr>
      <vt:lpstr>Gisha</vt:lpstr>
      <vt:lpstr>Tahoma</vt:lpstr>
      <vt:lpstr>Times New Roman</vt:lpstr>
      <vt:lpstr>Traditional Arabic</vt:lpstr>
      <vt:lpstr>Trebuchet MS</vt:lpstr>
      <vt:lpstr>Wingdings 3</vt:lpstr>
      <vt:lpstr>פיאה</vt:lpstr>
      <vt:lpstr>מצגת של PowerPoint</vt:lpstr>
      <vt:lpstr>قائمة المحتويات</vt:lpstr>
      <vt:lpstr>مراجعة وتذكير</vt:lpstr>
      <vt:lpstr>أوامر الروبوت بـ - Scratch 3</vt:lpstr>
      <vt:lpstr>ربط الروبوت بالحاسوب</vt:lpstr>
      <vt:lpstr>أوامر أنغام الروبوت في Scratch 3</vt:lpstr>
      <vt:lpstr>محرك الروبوت</vt:lpstr>
      <vt:lpstr>أنواع الدفع</vt:lpstr>
      <vt:lpstr>أنواع الدفع</vt:lpstr>
      <vt:lpstr>الترتيب والنظافة</vt:lpstr>
    </vt:vector>
  </TitlesOfParts>
  <Company>Yaron'S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עבודה עם רובוטים  סוגי פלט שונים</dc:title>
  <dc:creator>rami1410</dc:creator>
  <cp:lastModifiedBy>Windows User</cp:lastModifiedBy>
  <cp:revision>119</cp:revision>
  <dcterms:created xsi:type="dcterms:W3CDTF">2017-08-08T19:01:28Z</dcterms:created>
  <dcterms:modified xsi:type="dcterms:W3CDTF">2019-10-29T20:41:13Z</dcterms:modified>
</cp:coreProperties>
</file>