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1" r:id="rId1"/>
  </p:sldMasterIdLst>
  <p:sldIdLst>
    <p:sldId id="256" r:id="rId2"/>
    <p:sldId id="269" r:id="rId3"/>
    <p:sldId id="270" r:id="rId4"/>
    <p:sldId id="273" r:id="rId5"/>
    <p:sldId id="271" r:id="rId6"/>
    <p:sldId id="272" r:id="rId7"/>
    <p:sldId id="268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8" autoAdjust="0"/>
    <p:restoredTop sz="94660"/>
  </p:normalViewPr>
  <p:slideViewPr>
    <p:cSldViewPr snapToGrid="0">
      <p:cViewPr varScale="1">
        <p:scale>
          <a:sx n="75" d="100"/>
          <a:sy n="75" d="100"/>
        </p:scale>
        <p:origin x="49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70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91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73712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574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4790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84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070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80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63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893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475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9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7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87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52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77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16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  <p:sldLayoutId id="2147483696" r:id="rId15"/>
    <p:sldLayoutId id="2147483697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aaIlEep59wc&amp;t=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כותרת 1"/>
          <p:cNvSpPr txBox="1">
            <a:spLocks/>
          </p:cNvSpPr>
          <p:nvPr/>
        </p:nvSpPr>
        <p:spPr>
          <a:xfrm>
            <a:off x="1507067" y="2404531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EG" sz="8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مقدمة للأنظمة</a:t>
            </a:r>
            <a:r>
              <a:rPr lang="he-IL" sz="8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e-IL" sz="8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EG" sz="8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لنبني روبوت</a:t>
            </a:r>
            <a:r>
              <a:rPr lang="he-IL" sz="8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e-IL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65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290474" y="355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قائمة المحتويات </a:t>
            </a:r>
            <a:endParaRPr lang="he-IL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351345" y="1523973"/>
            <a:ext cx="8474926" cy="495388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مراجعة وتذكير </a:t>
            </a:r>
            <a:endParaRPr lang="he-IL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الأنظمة </a:t>
            </a:r>
            <a:endParaRPr lang="he-IL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أنظمة محوسبة </a:t>
            </a:r>
            <a:endParaRPr lang="he-IL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نظام </a:t>
            </a:r>
            <a:r>
              <a:rPr lang="ar-EG" sz="5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روبوتي</a:t>
            </a:r>
            <a:r>
              <a:rPr lang="ar-E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هيا لنبني روبوت</a:t>
            </a:r>
            <a:r>
              <a:rPr lang="he-IL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ar-EG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الترتيب والنظافة</a:t>
            </a:r>
            <a:endParaRPr lang="he-IL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3" charset="2"/>
              <a:buNone/>
            </a:pPr>
            <a:endParaRPr lang="en-US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601134" y="40130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مراجعة وتذكير </a:t>
            </a:r>
            <a:endParaRPr lang="he-IL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849875" y="1917504"/>
            <a:ext cx="9128695" cy="3880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الأنظمة </a:t>
            </a:r>
            <a:r>
              <a:rPr lang="ar-EG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الروبوتية</a:t>
            </a:r>
            <a:r>
              <a:rPr lang="ar-EG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وأنواع </a:t>
            </a:r>
            <a:r>
              <a:rPr lang="ar-EG" sz="5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الروبوتات</a:t>
            </a:r>
            <a:r>
              <a:rPr lang="ar-EG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استخدامات الروبوت</a:t>
            </a:r>
            <a:endParaRPr lang="he-IL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مبادئ ارسال الاوامر الى الروبوت</a:t>
            </a:r>
            <a:endParaRPr lang="he-IL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7333" y="355600"/>
            <a:ext cx="8596668" cy="1320800"/>
          </a:xfrm>
        </p:spPr>
        <p:txBody>
          <a:bodyPr>
            <a:normAutofit/>
          </a:bodyPr>
          <a:lstStyle/>
          <a:p>
            <a:pPr algn="r"/>
            <a:r>
              <a:rPr lang="ar-JO" sz="4400" b="1" dirty="0" smtClean="0"/>
              <a:t>الأنظمة</a:t>
            </a:r>
            <a:endParaRPr lang="he-IL" sz="4400" b="1" dirty="0"/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236979" y="1016000"/>
            <a:ext cx="9477375" cy="58959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 هو النظام؟ </a:t>
            </a:r>
            <a:endParaRPr lang="he-IL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تعريف – مجموعة مركبات تعمل بتعاون لتنفيذ هدف النظام</a:t>
            </a:r>
            <a:endParaRPr lang="he-I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 هي الأنظمة التي تعرفونها </a:t>
            </a:r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/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امثلة : نظام الوقود في السيارة, جهاز الغسالة</a:t>
            </a:r>
            <a:endParaRPr lang="he-I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المشترك لجميع الأنظمة: مبدأ ادخال البيانات (المُدخل)  – المعالج – البيانات الناتجة (المُخرج)</a:t>
            </a:r>
          </a:p>
          <a:p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تعريفات</a:t>
            </a:r>
            <a:r>
              <a:rPr lang="ar-EG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ar-EG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ما هي وسائل المُدخل والمُخرج في الأنظمة التي ذكرناها؟</a:t>
            </a:r>
            <a:endParaRPr lang="he-I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1"/>
          <p:cNvSpPr txBox="1">
            <a:spLocks/>
          </p:cNvSpPr>
          <p:nvPr/>
        </p:nvSpPr>
        <p:spPr>
          <a:xfrm>
            <a:off x="572411" y="152909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نظام محوسب </a:t>
            </a:r>
            <a:endParaRPr lang="he-IL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-467098" y="1231901"/>
            <a:ext cx="9636177" cy="390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الهدف والمركبات </a:t>
            </a:r>
            <a:endParaRPr lang="he-IL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e-I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المُدخل</a:t>
            </a:r>
            <a:r>
              <a:rPr lang="he-I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ar-EG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المعالج - المُخرج</a:t>
            </a:r>
            <a:r>
              <a:rPr lang="he-I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תמונה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068" y="2871216"/>
            <a:ext cx="5321808" cy="39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4400" b="1" dirty="0" smtClean="0"/>
              <a:t>نظام </a:t>
            </a:r>
            <a:r>
              <a:rPr lang="ar-JO" sz="4400" b="1" dirty="0" err="1" smtClean="0"/>
              <a:t>روبوتي</a:t>
            </a:r>
            <a:endParaRPr lang="he-IL" sz="4400" b="1" dirty="0"/>
          </a:p>
        </p:txBody>
      </p:sp>
      <p:pic>
        <p:nvPicPr>
          <p:cNvPr id="7" name="תמונה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23" y="2450252"/>
            <a:ext cx="8288624" cy="4407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מציין מיקום תוכן 2"/>
          <p:cNvSpPr>
            <a:spLocks noGrp="1"/>
          </p:cNvSpPr>
          <p:nvPr>
            <p:ph idx="1"/>
          </p:nvPr>
        </p:nvSpPr>
        <p:spPr>
          <a:xfrm>
            <a:off x="677334" y="1536133"/>
            <a:ext cx="8596668" cy="3880773"/>
          </a:xfrm>
        </p:spPr>
        <p:txBody>
          <a:bodyPr>
            <a:normAutofit/>
          </a:bodyPr>
          <a:lstStyle/>
          <a:p>
            <a:r>
              <a:rPr lang="he-IL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EG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المُدخل</a:t>
            </a:r>
            <a:r>
              <a:rPr lang="he-I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ar-EG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المعالج - المُخرج</a:t>
            </a:r>
            <a:r>
              <a:rPr lang="he-IL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677334" y="1536133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r" rtl="1">
              <a:spcBef>
                <a:spcPts val="1000"/>
              </a:spcBef>
              <a:buClr>
                <a:srgbClr val="0F6FC6"/>
              </a:buClr>
              <a:buSzPct val="80000"/>
              <a:buFont typeface="Wingdings 3" charset="2"/>
              <a:buChar char=""/>
            </a:pPr>
            <a:r>
              <a:rPr lang="he-IL" sz="4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 </a:t>
            </a:r>
            <a:r>
              <a:rPr lang="ar-JO" sz="4000" dirty="0" smtClean="0">
                <a:solidFill>
                  <a:prstClr val="black">
                    <a:lumMod val="75000"/>
                    <a:lumOff val="25000"/>
                  </a:prstClr>
                </a:solidFill>
                <a:hlinkClick r:id="rId2"/>
              </a:rPr>
              <a:t>فيديو ارشادي لبناء الروبوت</a:t>
            </a:r>
            <a:endParaRPr lang="he-IL" sz="4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342900" lvl="0" indent="-342900" algn="r" rtl="1">
              <a:spcBef>
                <a:spcPts val="1000"/>
              </a:spcBef>
              <a:buClr>
                <a:srgbClr val="0F6FC6"/>
              </a:buClr>
              <a:buSzPct val="80000"/>
            </a:pPr>
            <a:endParaRPr lang="en-US" sz="4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/>
          <a:srcRect t="12245"/>
          <a:stretch/>
        </p:blipFill>
        <p:spPr bwMode="auto">
          <a:xfrm>
            <a:off x="1460130" y="2844800"/>
            <a:ext cx="7956466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כותרת 1"/>
          <p:cNvSpPr txBox="1">
            <a:spLocks/>
          </p:cNvSpPr>
          <p:nvPr/>
        </p:nvSpPr>
        <p:spPr>
          <a:xfrm>
            <a:off x="819928" y="640326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67500" lnSpcReduction="2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هيا لنبني روبوت ! </a:t>
            </a:r>
            <a:br>
              <a:rPr lang="ar-EG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e-IL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2386001"/>
            <a:ext cx="755613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sz="2800" b="1" dirty="0" smtClean="0"/>
              <a:t>القطع المطلوبة لبناء نموذج الروبوت المتقدم</a:t>
            </a: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1"/>
          <p:cNvSpPr txBox="1">
            <a:spLocks/>
          </p:cNvSpPr>
          <p:nvPr/>
        </p:nvSpPr>
        <p:spPr>
          <a:xfrm>
            <a:off x="651934" y="389504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EG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الترتيب والنظافة </a:t>
            </a:r>
            <a:endParaRPr lang="he-IL" sz="7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944034" y="186270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/>
            <a:r>
              <a:rPr lang="ar-EG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ترتيب المعدات ومحطة العمل </a:t>
            </a:r>
            <a:endParaRPr lang="he-IL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ar-EG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إطفاء الروبوت ونزع البطارية </a:t>
            </a:r>
            <a:endParaRPr lang="he-IL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ar-EG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إعادة الروبوت الى مكانه</a:t>
            </a:r>
            <a:endParaRPr lang="he-IL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/>
            <a:r>
              <a:rPr lang="ar-EG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شحن البطارية 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e-IL" sz="6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פיאה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פיאה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פיאה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244</TotalTime>
  <Words>149</Words>
  <Application>Microsoft Office PowerPoint</Application>
  <PresentationFormat>מסך רחב</PresentationFormat>
  <Paragraphs>33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5" baseType="lpstr">
      <vt:lpstr>Arial</vt:lpstr>
      <vt:lpstr>Gisha</vt:lpstr>
      <vt:lpstr>Tahoma</vt:lpstr>
      <vt:lpstr>Times New Roman</vt:lpstr>
      <vt:lpstr>Trebuchet MS</vt:lpstr>
      <vt:lpstr>Wingdings 3</vt:lpstr>
      <vt:lpstr>פיאה</vt:lpstr>
      <vt:lpstr>מצגת של PowerPoint</vt:lpstr>
      <vt:lpstr>מצגת של PowerPoint</vt:lpstr>
      <vt:lpstr>מצגת של PowerPoint</vt:lpstr>
      <vt:lpstr>الأنظمة</vt:lpstr>
      <vt:lpstr>מצגת של PowerPoint</vt:lpstr>
      <vt:lpstr>نظام روبوتي</vt:lpstr>
      <vt:lpstr>מצגת של PowerPoint</vt:lpstr>
      <vt:lpstr>מצגת של PowerPoint</vt:lpstr>
    </vt:vector>
  </TitlesOfParts>
  <Company>Yaron'S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עבודה עם רובוטים  סוגי פלט שונים</dc:title>
  <dc:creator>rami1410</dc:creator>
  <cp:lastModifiedBy>Windows User</cp:lastModifiedBy>
  <cp:revision>30</cp:revision>
  <dcterms:created xsi:type="dcterms:W3CDTF">2017-08-08T19:01:28Z</dcterms:created>
  <dcterms:modified xsi:type="dcterms:W3CDTF">2019-10-28T19:25:07Z</dcterms:modified>
</cp:coreProperties>
</file>